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heme/theme2.xml" ContentType="application/vnd.openxmlformats-officedocument.theme+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notesSlides/notesSlide1.xml" ContentType="application/vnd.openxmlformats-officedocument.presentationml.notesSlide+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notesSlides/notesSlide2.xml" ContentType="application/vnd.openxmlformats-officedocument.presentationml.notesSlide+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notesSlides/notesSlide3.xml" ContentType="application/vnd.openxmlformats-officedocument.presentationml.notesSlide+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1"/>
  </p:notesMasterIdLst>
  <p:sldIdLst>
    <p:sldId id="256" r:id="rId2"/>
    <p:sldId id="302" r:id="rId3"/>
    <p:sldId id="374" r:id="rId4"/>
    <p:sldId id="269" r:id="rId5"/>
    <p:sldId id="365" r:id="rId6"/>
    <p:sldId id="373" r:id="rId7"/>
    <p:sldId id="371" r:id="rId8"/>
    <p:sldId id="372" r:id="rId9"/>
    <p:sldId id="363" r:id="rId10"/>
    <p:sldId id="274" r:id="rId11"/>
    <p:sldId id="275" r:id="rId12"/>
    <p:sldId id="370" r:id="rId13"/>
    <p:sldId id="301" r:id="rId14"/>
    <p:sldId id="281" r:id="rId15"/>
    <p:sldId id="282" r:id="rId16"/>
    <p:sldId id="283" r:id="rId17"/>
    <p:sldId id="292" r:id="rId18"/>
    <p:sldId id="284" r:id="rId19"/>
    <p:sldId id="369" r:id="rId20"/>
    <p:sldId id="286" r:id="rId21"/>
    <p:sldId id="287" r:id="rId22"/>
    <p:sldId id="288" r:id="rId23"/>
    <p:sldId id="289" r:id="rId24"/>
    <p:sldId id="290" r:id="rId25"/>
    <p:sldId id="330" r:id="rId26"/>
    <p:sldId id="331" r:id="rId27"/>
    <p:sldId id="332" r:id="rId28"/>
    <p:sldId id="333" r:id="rId29"/>
    <p:sldId id="257" r:id="rId30"/>
  </p:sldIdLst>
  <p:sldSz cx="12192000" cy="6858000"/>
  <p:notesSz cx="6858000" cy="9144000"/>
  <p:custDataLst>
    <p:tags r:id="rId3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6" d="100"/>
          <a:sy n="86" d="100"/>
        </p:scale>
        <p:origin x="300" y="78"/>
      </p:cViewPr>
      <p:guideLst/>
    </p:cSldViewPr>
  </p:slideViewPr>
  <p:notesTextViewPr>
    <p:cViewPr>
      <p:scale>
        <a:sx n="1" d="1"/>
        <a:sy n="1" d="1"/>
      </p:scale>
      <p:origin x="0" y="0"/>
    </p:cViewPr>
  </p:notesText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media1.mp4>
</file>

<file path=ppt/media/media2.mp4>
</file>

<file path=ppt/notesMasters/_rels/notesMaster1.xml.rels><?xml version="1.0" encoding="UTF-8" standalone="yes"?>
<Relationships xmlns="http://schemas.openxmlformats.org/package/2006/relationships"><Relationship Id="rId3" Type="http://schemas.openxmlformats.org/officeDocument/2006/relationships/tags" Target="../tags/tag58.xml"/><Relationship Id="rId7" Type="http://schemas.openxmlformats.org/officeDocument/2006/relationships/tags" Target="../tags/tag62.xml"/><Relationship Id="rId2" Type="http://schemas.openxmlformats.org/officeDocument/2006/relationships/tags" Target="../tags/tag57.xml"/><Relationship Id="rId1" Type="http://schemas.openxmlformats.org/officeDocument/2006/relationships/theme" Target="../theme/theme2.xml"/><Relationship Id="rId6" Type="http://schemas.openxmlformats.org/officeDocument/2006/relationships/tags" Target="../tags/tag61.xml"/><Relationship Id="rId5" Type="http://schemas.openxmlformats.org/officeDocument/2006/relationships/tags" Target="../tags/tag60.xml"/><Relationship Id="rId4" Type="http://schemas.openxmlformats.org/officeDocument/2006/relationships/tags" Target="../tags/tag5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custDataLst>
              <p:tags r:id="rId2"/>
            </p:custDataLst>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custDataLst>
              <p:tags r:id="rId3"/>
            </p:custDataLst>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2020/9/14</a:t>
            </a:fld>
            <a:endParaRPr lang="zh-CN" altLang="en-US"/>
          </a:p>
        </p:txBody>
      </p:sp>
      <p:sp>
        <p:nvSpPr>
          <p:cNvPr id="4" name="幻灯片图像占位符 3"/>
          <p:cNvSpPr>
            <a:spLocks noGrp="1" noRot="1" noChangeAspect="1"/>
          </p:cNvSpPr>
          <p:nvPr>
            <p:ph type="sldImg" idx="2"/>
            <p:custDataLst>
              <p:tags r:id="rId4"/>
            </p:custDataLst>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custDataLst>
              <p:tags r:id="rId5"/>
            </p:custDataLst>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custDataLst>
              <p:tags r:id="rId6"/>
            </p:custDataLst>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custDataLst>
              <p:tags r:id="rId7"/>
            </p:custDataLst>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tags" Target="../tags/tag121.xml"/><Relationship Id="rId2" Type="http://schemas.openxmlformats.org/officeDocument/2006/relationships/tags" Target="../tags/tag120.xml"/><Relationship Id="rId1" Type="http://schemas.openxmlformats.org/officeDocument/2006/relationships/tags" Target="../tags/tag119.xml"/><Relationship Id="rId5" Type="http://schemas.openxmlformats.org/officeDocument/2006/relationships/slide" Target="../slides/slide8.xml"/><Relationship Id="rId4"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notesMaster" Target="../notesMasters/notesMaster1.xml"/><Relationship Id="rId2" Type="http://schemas.openxmlformats.org/officeDocument/2006/relationships/tags" Target="../tags/tag154.xml"/><Relationship Id="rId1" Type="http://schemas.openxmlformats.org/officeDocument/2006/relationships/tags" Target="../tags/tag153.xml"/><Relationship Id="rId4" Type="http://schemas.openxmlformats.org/officeDocument/2006/relationships/slide" Target="../slides/slide14.xml"/></Relationships>
</file>

<file path=ppt/notesSlides/_rels/notesSlide3.xml.rels><?xml version="1.0" encoding="UTF-8" standalone="yes"?>
<Relationships xmlns="http://schemas.openxmlformats.org/package/2006/relationships"><Relationship Id="rId3" Type="http://schemas.openxmlformats.org/officeDocument/2006/relationships/tags" Target="../tags/tag226.xml"/><Relationship Id="rId2" Type="http://schemas.openxmlformats.org/officeDocument/2006/relationships/tags" Target="../tags/tag225.xml"/><Relationship Id="rId1" Type="http://schemas.openxmlformats.org/officeDocument/2006/relationships/tags" Target="../tags/tag224.xml"/><Relationship Id="rId5" Type="http://schemas.openxmlformats.org/officeDocument/2006/relationships/slide" Target="../slides/slide24.xml"/><Relationship Id="rId4"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10"/>
            <p:custDataLst>
              <p:tags r:id="rId3"/>
            </p:custDataLst>
          </p:nvPr>
        </p:nvSpPr>
        <p:spPr/>
        <p:txBody>
          <a:bodyPr/>
          <a:lstStyle/>
          <a:p>
            <a:fld id="{831535EC-1309-47C4-ADC0-E31251264AAB}" type="slidenum">
              <a:rPr lang="zh-CN" altLang="en-US" smtClean="0"/>
              <a:t>8</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custDataLst>
              <p:tags r:id="rId1"/>
            </p:custDataLst>
          </p:nvPr>
        </p:nvSpPr>
        <p:spPr/>
      </p:sp>
      <p:sp>
        <p:nvSpPr>
          <p:cNvPr id="3" name="文本占位符 2"/>
          <p:cNvSpPr>
            <a:spLocks noGrp="1"/>
          </p:cNvSpPr>
          <p:nvPr>
            <p:ph type="body" idx="3"/>
            <p:custDataLst>
              <p:tags r:id="rId2"/>
            </p:custDataLst>
          </p:nvPr>
        </p:nvSpPr>
        <p:spPr/>
        <p:txBody>
          <a:bodyPr/>
          <a:lstStyle/>
          <a:p>
            <a:r>
              <a:rPr lang="zh-CN" altLang="en-US"/>
              <a:t>【教师导语】</a:t>
            </a:r>
            <a:r>
              <a:rPr lang="en-US" altLang="zh-CN"/>
              <a:t>1954</a:t>
            </a:r>
            <a:r>
              <a:rPr lang="zh-CN" altLang="en-US"/>
              <a:t>年，毛主席还在感慨我们连一辆汽车、一架飞机、一辆坦克、一辆拖拉机都不能造，</a:t>
            </a:r>
            <a:r>
              <a:rPr lang="en-US" altLang="zh-CN"/>
              <a:t>“</a:t>
            </a:r>
            <a:r>
              <a:rPr lang="zh-CN" altLang="en-US"/>
              <a:t>一五</a:t>
            </a:r>
            <a:r>
              <a:rPr lang="en-US" altLang="zh-CN"/>
              <a:t>”</a:t>
            </a:r>
            <a:r>
              <a:rPr lang="zh-CN" altLang="en-US"/>
              <a:t>期间我们取得了巨大的发展成就。</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custDataLst>
              <p:tags r:id="rId1"/>
            </p:custDataLst>
          </p:nvPr>
        </p:nvSpPr>
        <p:spPr/>
      </p:sp>
      <p:sp>
        <p:nvSpPr>
          <p:cNvPr id="3" name="备注占位符 2"/>
          <p:cNvSpPr>
            <a:spLocks noGrp="1"/>
          </p:cNvSpPr>
          <p:nvPr>
            <p:ph type="body" idx="1"/>
            <p:custDataLst>
              <p:tags r:id="rId2"/>
            </p:custDataLst>
          </p:nvPr>
        </p:nvSpPr>
        <p:spPr/>
        <p:txBody>
          <a:bodyPr/>
          <a:lstStyle/>
          <a:p>
            <a:endParaRPr lang="zh-CN" altLang="en-US"/>
          </a:p>
        </p:txBody>
      </p:sp>
      <p:sp>
        <p:nvSpPr>
          <p:cNvPr id="4" name="灯片编号占位符 3"/>
          <p:cNvSpPr>
            <a:spLocks noGrp="1"/>
          </p:cNvSpPr>
          <p:nvPr>
            <p:ph type="sldNum" sz="quarter" idx="10"/>
            <p:custDataLst>
              <p:tags r:id="rId3"/>
            </p:custDataLst>
          </p:nvPr>
        </p:nvSpPr>
        <p:spPr/>
        <p:txBody>
          <a:bodyPr/>
          <a:lstStyle/>
          <a:p>
            <a:fld id="{831535EC-1309-47C4-ADC0-E31251264AAB}" type="slidenum">
              <a:rPr lang="zh-CN" altLang="en-US" smtClean="0"/>
              <a:t>24</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xml"/><Relationship Id="rId1" Type="http://schemas.openxmlformats.org/officeDocument/2006/relationships/tags" Target="../tags/tag2.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tags" Target="../tags/tag47.xml"/><Relationship Id="rId6" Type="http://schemas.openxmlformats.org/officeDocument/2006/relationships/slideMaster" Target="../slideMasters/slideMaster1.xml"/><Relationship Id="rId5" Type="http://schemas.openxmlformats.org/officeDocument/2006/relationships/tags" Target="../tags/tag51.xml"/><Relationship Id="rId4" Type="http://schemas.openxmlformats.org/officeDocument/2006/relationships/tags" Target="../tags/tag50.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54.xml"/><Relationship Id="rId2" Type="http://schemas.openxmlformats.org/officeDocument/2006/relationships/tags" Target="../tags/tag53.xml"/><Relationship Id="rId1" Type="http://schemas.openxmlformats.org/officeDocument/2006/relationships/tags" Target="../tags/tag52.xml"/><Relationship Id="rId6" Type="http://schemas.openxmlformats.org/officeDocument/2006/relationships/slideMaster" Target="../slideMasters/slideMaster1.xml"/><Relationship Id="rId5" Type="http://schemas.openxmlformats.org/officeDocument/2006/relationships/tags" Target="../tags/tag56.xml"/><Relationship Id="rId4" Type="http://schemas.openxmlformats.org/officeDocument/2006/relationships/tags" Target="../tags/tag55.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slideMaster" Target="../slideMasters/slideMaster1.xml"/><Relationship Id="rId5" Type="http://schemas.openxmlformats.org/officeDocument/2006/relationships/tags" Target="../tags/tag8.xml"/><Relationship Id="rId4" Type="http://schemas.openxmlformats.org/officeDocument/2006/relationships/tags" Target="../tags/tag7.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slideMaster" Target="../slideMasters/slideMaster1.xml"/><Relationship Id="rId5" Type="http://schemas.openxmlformats.org/officeDocument/2006/relationships/tags" Target="../tags/tag13.xml"/><Relationship Id="rId4" Type="http://schemas.openxmlformats.org/officeDocument/2006/relationships/tags" Target="../tags/tag12.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16.xml"/><Relationship Id="rId7" Type="http://schemas.openxmlformats.org/officeDocument/2006/relationships/slideMaster" Target="../slideMasters/slideMaster1.xml"/><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tags" Target="../tags/tag19.xml"/><Relationship Id="rId5" Type="http://schemas.openxmlformats.org/officeDocument/2006/relationships/tags" Target="../tags/tag18.xml"/><Relationship Id="rId4" Type="http://schemas.openxmlformats.org/officeDocument/2006/relationships/tags" Target="../tags/tag17.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27.xml"/><Relationship Id="rId3" Type="http://schemas.openxmlformats.org/officeDocument/2006/relationships/tags" Target="../tags/tag22.xml"/><Relationship Id="rId7" Type="http://schemas.openxmlformats.org/officeDocument/2006/relationships/tags" Target="../tags/tag26.xml"/><Relationship Id="rId2" Type="http://schemas.openxmlformats.org/officeDocument/2006/relationships/tags" Target="../tags/tag21.xml"/><Relationship Id="rId1" Type="http://schemas.openxmlformats.org/officeDocument/2006/relationships/tags" Target="../tags/tag20.xml"/><Relationship Id="rId6" Type="http://schemas.openxmlformats.org/officeDocument/2006/relationships/tags" Target="../tags/tag25.xml"/><Relationship Id="rId5" Type="http://schemas.openxmlformats.org/officeDocument/2006/relationships/tags" Target="../tags/tag24.xml"/><Relationship Id="rId4" Type="http://schemas.openxmlformats.org/officeDocument/2006/relationships/tags" Target="../tags/tag23.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0.xml"/><Relationship Id="rId2" Type="http://schemas.openxmlformats.org/officeDocument/2006/relationships/tags" Target="../tags/tag29.xml"/><Relationship Id="rId1" Type="http://schemas.openxmlformats.org/officeDocument/2006/relationships/tags" Target="../tags/tag28.xml"/><Relationship Id="rId5" Type="http://schemas.openxmlformats.org/officeDocument/2006/relationships/slideMaster" Target="../slideMasters/slideMaster1.xml"/><Relationship Id="rId4" Type="http://schemas.openxmlformats.org/officeDocument/2006/relationships/tags" Target="../tags/tag31.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tags" Target="../tags/tag32.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37.xml"/><Relationship Id="rId7" Type="http://schemas.openxmlformats.org/officeDocument/2006/relationships/slideMaster" Target="../slideMasters/slideMaster1.xml"/><Relationship Id="rId2" Type="http://schemas.openxmlformats.org/officeDocument/2006/relationships/tags" Target="../tags/tag36.xml"/><Relationship Id="rId1" Type="http://schemas.openxmlformats.org/officeDocument/2006/relationships/tags" Target="../tags/tag35.xml"/><Relationship Id="rId6" Type="http://schemas.openxmlformats.org/officeDocument/2006/relationships/tags" Target="../tags/tag40.xml"/><Relationship Id="rId5" Type="http://schemas.openxmlformats.org/officeDocument/2006/relationships/tags" Target="../tags/tag39.xml"/><Relationship Id="rId4" Type="http://schemas.openxmlformats.org/officeDocument/2006/relationships/tags" Target="../tags/tag38.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43.xml"/><Relationship Id="rId7" Type="http://schemas.openxmlformats.org/officeDocument/2006/relationships/slideMaster" Target="../slideMasters/slideMaster1.xml"/><Relationship Id="rId2" Type="http://schemas.openxmlformats.org/officeDocument/2006/relationships/tags" Target="../tags/tag42.xml"/><Relationship Id="rId1" Type="http://schemas.openxmlformats.org/officeDocument/2006/relationships/tags" Target="../tags/tag41.xml"/><Relationship Id="rId6" Type="http://schemas.openxmlformats.org/officeDocument/2006/relationships/tags" Target="../tags/tag46.xml"/><Relationship Id="rId5" Type="http://schemas.openxmlformats.org/officeDocument/2006/relationships/tags" Target="../tags/tag45.xml"/><Relationship Id="rId4" Type="http://schemas.openxmlformats.org/officeDocument/2006/relationships/tags" Target="../tags/tag44.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1"/>
            </p:custDataLst>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custDataLst>
              <p:tags r:id="rId2"/>
            </p:custDataLst>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custDataLst>
              <p:tags r:id="rId2"/>
            </p:custDataLst>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custDataLst>
              <p:tags r:id="rId3"/>
            </p:custDataLst>
          </p:nvPr>
        </p:nvSpPr>
        <p:spPr>
          <a:xfrm>
            <a:off x="838200" y="6356350"/>
            <a:ext cx="2743200" cy="365125"/>
          </a:xfrm>
          <a:prstGeom prst="rect">
            <a:avLst/>
          </a:prstGeom>
        </p:spPr>
        <p:txBody>
          <a:bodyPr/>
          <a:lstStyle/>
          <a:p>
            <a:fld id="{EA975F9D-28C9-4897-8CCA-5D52BE9A2593}" type="datetimeFigureOut">
              <a:rPr lang="zh-CN" altLang="en-US" smtClean="0"/>
              <a:t>2020/9/14</a:t>
            </a:fld>
            <a:endParaRPr lang="zh-CN" altLang="en-US"/>
          </a:p>
        </p:txBody>
      </p:sp>
      <p:sp>
        <p:nvSpPr>
          <p:cNvPr id="5" name="页脚占位符 4"/>
          <p:cNvSpPr>
            <a:spLocks noGrp="1"/>
          </p:cNvSpPr>
          <p:nvPr>
            <p:ph type="ftr" sz="quarter" idx="11"/>
            <p:custDataLst>
              <p:tags r:id="rId4"/>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5"/>
            </p:custDataLst>
          </p:nvPr>
        </p:nvSpPr>
        <p:spPr>
          <a:xfrm>
            <a:off x="8610600" y="6356350"/>
            <a:ext cx="2743200" cy="365125"/>
          </a:xfrm>
          <a:prstGeom prst="rect">
            <a:avLst/>
          </a:prstGeom>
        </p:spPr>
        <p:txBody>
          <a:bodyPr/>
          <a:lstStyle/>
          <a:p>
            <a:fld id="{677D1D4A-30F7-4D32-8D21-320BC34BA3C8}" type="slidenum">
              <a:rPr lang="zh-CN" altLang="en-US" smtClean="0"/>
              <a:t>‹#›</a:t>
            </a:fld>
            <a:endParaRPr lang="zh-CN" alt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1"/>
            </p:custDataLs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custDataLst>
              <p:tags r:id="rId2"/>
            </p:custDataLst>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custDataLst>
              <p:tags r:id="rId3"/>
            </p:custDataLst>
          </p:nvPr>
        </p:nvSpPr>
        <p:spPr>
          <a:xfrm>
            <a:off x="838200" y="6356350"/>
            <a:ext cx="2743200" cy="365125"/>
          </a:xfrm>
          <a:prstGeom prst="rect">
            <a:avLst/>
          </a:prstGeom>
        </p:spPr>
        <p:txBody>
          <a:bodyPr/>
          <a:lstStyle/>
          <a:p>
            <a:fld id="{EA975F9D-28C9-4897-8CCA-5D52BE9A2593}" type="datetimeFigureOut">
              <a:rPr lang="zh-CN" altLang="en-US" smtClean="0"/>
              <a:t>2020/9/14</a:t>
            </a:fld>
            <a:endParaRPr lang="zh-CN" altLang="en-US"/>
          </a:p>
        </p:txBody>
      </p:sp>
      <p:sp>
        <p:nvSpPr>
          <p:cNvPr id="5" name="页脚占位符 4"/>
          <p:cNvSpPr>
            <a:spLocks noGrp="1"/>
          </p:cNvSpPr>
          <p:nvPr>
            <p:ph type="ftr" sz="quarter" idx="11"/>
            <p:custDataLst>
              <p:tags r:id="rId4"/>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5"/>
            </p:custDataLst>
          </p:nvPr>
        </p:nvSpPr>
        <p:spPr>
          <a:xfrm>
            <a:off x="8610600" y="6356350"/>
            <a:ext cx="2743200" cy="365125"/>
          </a:xfrm>
          <a:prstGeom prst="rect">
            <a:avLst/>
          </a:prstGeom>
        </p:spPr>
        <p:txBody>
          <a:bodyPr/>
          <a:lstStyle/>
          <a:p>
            <a:fld id="{677D1D4A-30F7-4D32-8D21-320BC34BA3C8}" type="slidenum">
              <a:rPr lang="zh-CN" altLang="en-US" smtClean="0"/>
              <a:t>‹#›</a:t>
            </a:fld>
            <a:endParaRPr lang="zh-CN" alt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custDataLst>
              <p:tags r:id="rId2"/>
            </p:custDataLst>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custDataLst>
              <p:tags r:id="rId3"/>
            </p:custDataLst>
          </p:nvPr>
        </p:nvSpPr>
        <p:spPr>
          <a:xfrm>
            <a:off x="838200" y="6356350"/>
            <a:ext cx="2743200" cy="365125"/>
          </a:xfrm>
          <a:prstGeom prst="rect">
            <a:avLst/>
          </a:prstGeom>
        </p:spPr>
        <p:txBody>
          <a:bodyPr/>
          <a:lstStyle/>
          <a:p>
            <a:fld id="{EA975F9D-28C9-4897-8CCA-5D52BE9A2593}" type="datetimeFigureOut">
              <a:rPr lang="zh-CN" altLang="en-US" smtClean="0"/>
              <a:t>2020/9/14</a:t>
            </a:fld>
            <a:endParaRPr lang="zh-CN" altLang="en-US"/>
          </a:p>
        </p:txBody>
      </p:sp>
      <p:sp>
        <p:nvSpPr>
          <p:cNvPr id="5" name="页脚占位符 4"/>
          <p:cNvSpPr>
            <a:spLocks noGrp="1"/>
          </p:cNvSpPr>
          <p:nvPr>
            <p:ph type="ftr" sz="quarter" idx="11"/>
            <p:custDataLst>
              <p:tags r:id="rId4"/>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5"/>
            </p:custDataLst>
          </p:nvPr>
        </p:nvSpPr>
        <p:spPr>
          <a:xfrm>
            <a:off x="8610600" y="6356350"/>
            <a:ext cx="2743200" cy="365125"/>
          </a:xfrm>
          <a:prstGeom prst="rect">
            <a:avLst/>
          </a:prstGeom>
        </p:spPr>
        <p:txBody>
          <a:bodyPr/>
          <a:lstStyle/>
          <a:p>
            <a:fld id="{677D1D4A-30F7-4D32-8D21-320BC34BA3C8}" type="slidenum">
              <a:rPr lang="zh-CN" altLang="en-US" smtClean="0"/>
              <a:t>‹#›</a:t>
            </a:fld>
            <a:endParaRPr lang="zh-CN" alt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custDataLst>
              <p:tags r:id="rId2"/>
            </p:custDataLst>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custDataLst>
              <p:tags r:id="rId3"/>
            </p:custDataLst>
          </p:nvPr>
        </p:nvSpPr>
        <p:spPr>
          <a:xfrm>
            <a:off x="838200" y="6356350"/>
            <a:ext cx="2743200" cy="365125"/>
          </a:xfrm>
          <a:prstGeom prst="rect">
            <a:avLst/>
          </a:prstGeom>
        </p:spPr>
        <p:txBody>
          <a:bodyPr/>
          <a:lstStyle/>
          <a:p>
            <a:fld id="{EA975F9D-28C9-4897-8CCA-5D52BE9A2593}" type="datetimeFigureOut">
              <a:rPr lang="zh-CN" altLang="en-US" smtClean="0"/>
              <a:t>2020/9/14</a:t>
            </a:fld>
            <a:endParaRPr lang="zh-CN" altLang="en-US"/>
          </a:p>
        </p:txBody>
      </p:sp>
      <p:sp>
        <p:nvSpPr>
          <p:cNvPr id="5" name="页脚占位符 4"/>
          <p:cNvSpPr>
            <a:spLocks noGrp="1"/>
          </p:cNvSpPr>
          <p:nvPr>
            <p:ph type="ftr" sz="quarter" idx="11"/>
            <p:custDataLst>
              <p:tags r:id="rId4"/>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5"/>
            </p:custDataLst>
          </p:nvPr>
        </p:nvSpPr>
        <p:spPr>
          <a:xfrm>
            <a:off x="8610600" y="6356350"/>
            <a:ext cx="2743200" cy="365125"/>
          </a:xfrm>
          <a:prstGeom prst="rect">
            <a:avLst/>
          </a:prstGeom>
        </p:spPr>
        <p:txBody>
          <a:bodyPr/>
          <a:lstStyle/>
          <a:p>
            <a:fld id="{677D1D4A-30F7-4D32-8D21-320BC34BA3C8}" type="slidenum">
              <a:rPr lang="zh-CN" altLang="en-US" smtClean="0"/>
              <a:t>‹#›</a:t>
            </a:fld>
            <a:endParaRPr lang="zh-CN" alt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custDataLst>
              <p:tags r:id="rId2"/>
            </p:custDataLst>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custDataLst>
              <p:tags r:id="rId3"/>
            </p:custDataLst>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custDataLst>
              <p:tags r:id="rId4"/>
            </p:custDataLst>
          </p:nvPr>
        </p:nvSpPr>
        <p:spPr>
          <a:xfrm>
            <a:off x="838200" y="6356350"/>
            <a:ext cx="2743200" cy="365125"/>
          </a:xfrm>
          <a:prstGeom prst="rect">
            <a:avLst/>
          </a:prstGeom>
        </p:spPr>
        <p:txBody>
          <a:bodyPr/>
          <a:lstStyle/>
          <a:p>
            <a:fld id="{EA975F9D-28C9-4897-8CCA-5D52BE9A2593}" type="datetimeFigureOut">
              <a:rPr lang="zh-CN" altLang="en-US" smtClean="0"/>
              <a:t>2020/9/14</a:t>
            </a:fld>
            <a:endParaRPr lang="zh-CN" altLang="en-US"/>
          </a:p>
        </p:txBody>
      </p:sp>
      <p:sp>
        <p:nvSpPr>
          <p:cNvPr id="6" name="页脚占位符 5"/>
          <p:cNvSpPr>
            <a:spLocks noGrp="1"/>
          </p:cNvSpPr>
          <p:nvPr>
            <p:ph type="ftr" sz="quarter" idx="11"/>
            <p:custDataLst>
              <p:tags r:id="rId5"/>
            </p:custDataLst>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custDataLst>
              <p:tags r:id="rId6"/>
            </p:custDataLst>
          </p:nvPr>
        </p:nvSpPr>
        <p:spPr>
          <a:xfrm>
            <a:off x="8610600" y="6356350"/>
            <a:ext cx="2743200" cy="365125"/>
          </a:xfrm>
          <a:prstGeom prst="rect">
            <a:avLst/>
          </a:prstGeom>
        </p:spPr>
        <p:txBody>
          <a:bodyPr/>
          <a:lstStyle/>
          <a:p>
            <a:fld id="{677D1D4A-30F7-4D32-8D21-320BC34BA3C8}" type="slidenum">
              <a:rPr lang="zh-CN" altLang="en-US" smtClean="0"/>
              <a:t>‹#›</a:t>
            </a:fld>
            <a:endParaRPr lang="zh-CN" alt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custDataLst>
              <p:tags r:id="rId2"/>
            </p:custDataLst>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custDataLst>
              <p:tags r:id="rId3"/>
            </p:custDataLst>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custDataLst>
              <p:tags r:id="rId4"/>
            </p:custDataLst>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custDataLst>
              <p:tags r:id="rId5"/>
            </p:custDataLst>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custDataLst>
              <p:tags r:id="rId6"/>
            </p:custDataLst>
          </p:nvPr>
        </p:nvSpPr>
        <p:spPr>
          <a:xfrm>
            <a:off x="838200" y="6356350"/>
            <a:ext cx="2743200" cy="365125"/>
          </a:xfrm>
          <a:prstGeom prst="rect">
            <a:avLst/>
          </a:prstGeom>
        </p:spPr>
        <p:txBody>
          <a:bodyPr/>
          <a:lstStyle/>
          <a:p>
            <a:fld id="{EA975F9D-28C9-4897-8CCA-5D52BE9A2593}" type="datetimeFigureOut">
              <a:rPr lang="zh-CN" altLang="en-US" smtClean="0"/>
              <a:t>2020/9/14</a:t>
            </a:fld>
            <a:endParaRPr lang="zh-CN" altLang="en-US"/>
          </a:p>
        </p:txBody>
      </p:sp>
      <p:sp>
        <p:nvSpPr>
          <p:cNvPr id="8" name="页脚占位符 7"/>
          <p:cNvSpPr>
            <a:spLocks noGrp="1"/>
          </p:cNvSpPr>
          <p:nvPr>
            <p:ph type="ftr" sz="quarter" idx="11"/>
            <p:custDataLst>
              <p:tags r:id="rId7"/>
            </p:custDataLst>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custDataLst>
              <p:tags r:id="rId8"/>
            </p:custDataLst>
          </p:nvPr>
        </p:nvSpPr>
        <p:spPr>
          <a:xfrm>
            <a:off x="8610600" y="6356350"/>
            <a:ext cx="2743200" cy="365125"/>
          </a:xfrm>
          <a:prstGeom prst="rect">
            <a:avLst/>
          </a:prstGeom>
        </p:spPr>
        <p:txBody>
          <a:bodyPr/>
          <a:lstStyle/>
          <a:p>
            <a:fld id="{677D1D4A-30F7-4D32-8D21-320BC34BA3C8}" type="slidenum">
              <a:rPr lang="zh-CN" altLang="en-US" smtClean="0"/>
              <a:t>‹#›</a:t>
            </a:fld>
            <a:endParaRPr lang="zh-CN" alt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custDataLst>
              <p:tags r:id="rId2"/>
            </p:custDataLst>
          </p:nvPr>
        </p:nvSpPr>
        <p:spPr>
          <a:xfrm>
            <a:off x="838200" y="6356350"/>
            <a:ext cx="2743200" cy="365125"/>
          </a:xfrm>
          <a:prstGeom prst="rect">
            <a:avLst/>
          </a:prstGeom>
        </p:spPr>
        <p:txBody>
          <a:bodyPr/>
          <a:lstStyle/>
          <a:p>
            <a:fld id="{EA975F9D-28C9-4897-8CCA-5D52BE9A2593}" type="datetimeFigureOut">
              <a:rPr lang="zh-CN" altLang="en-US" smtClean="0"/>
              <a:t>2020/9/14</a:t>
            </a:fld>
            <a:endParaRPr lang="zh-CN" altLang="en-US"/>
          </a:p>
        </p:txBody>
      </p:sp>
      <p:sp>
        <p:nvSpPr>
          <p:cNvPr id="4" name="页脚占位符 3"/>
          <p:cNvSpPr>
            <a:spLocks noGrp="1"/>
          </p:cNvSpPr>
          <p:nvPr>
            <p:ph type="ftr" sz="quarter" idx="11"/>
            <p:custDataLst>
              <p:tags r:id="rId3"/>
            </p:custDataLst>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custDataLst>
              <p:tags r:id="rId4"/>
            </p:custDataLst>
          </p:nvPr>
        </p:nvSpPr>
        <p:spPr>
          <a:xfrm>
            <a:off x="8610600" y="6356350"/>
            <a:ext cx="2743200" cy="365125"/>
          </a:xfrm>
          <a:prstGeom prst="rect">
            <a:avLst/>
          </a:prstGeom>
        </p:spPr>
        <p:txBody>
          <a:bodyPr/>
          <a:lstStyle/>
          <a:p>
            <a:fld id="{677D1D4A-30F7-4D32-8D21-320BC34BA3C8}" type="slidenum">
              <a:rPr lang="zh-CN" altLang="en-US" smtClean="0"/>
              <a:t>‹#›</a:t>
            </a:fld>
            <a:endParaRPr lang="zh-CN" alt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a:xfrm>
            <a:off x="838200" y="6356350"/>
            <a:ext cx="2743200" cy="365125"/>
          </a:xfrm>
          <a:prstGeom prst="rect">
            <a:avLst/>
          </a:prstGeom>
        </p:spPr>
        <p:txBody>
          <a:bodyPr/>
          <a:lstStyle/>
          <a:p>
            <a:fld id="{EA975F9D-28C9-4897-8CCA-5D52BE9A2593}" type="datetimeFigureOut">
              <a:rPr lang="zh-CN" altLang="en-US" smtClean="0"/>
              <a:t>2020/9/14</a:t>
            </a:fld>
            <a:endParaRPr lang="zh-CN" altLang="en-US"/>
          </a:p>
        </p:txBody>
      </p:sp>
      <p:sp>
        <p:nvSpPr>
          <p:cNvPr id="3" name="页脚占位符 2"/>
          <p:cNvSpPr>
            <a:spLocks noGrp="1"/>
          </p:cNvSpPr>
          <p:nvPr>
            <p:ph type="ftr" sz="quarter" idx="11"/>
            <p:custDataLst>
              <p:tags r:id="rId2"/>
            </p:custDataLst>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custDataLst>
              <p:tags r:id="rId3"/>
            </p:custDataLst>
          </p:nvPr>
        </p:nvSpPr>
        <p:spPr>
          <a:xfrm>
            <a:off x="8610600" y="6356350"/>
            <a:ext cx="2743200" cy="365125"/>
          </a:xfrm>
          <a:prstGeom prst="rect">
            <a:avLst/>
          </a:prstGeom>
        </p:spPr>
        <p:txBody>
          <a:bodyPr/>
          <a:lstStyle/>
          <a:p>
            <a:fld id="{677D1D4A-30F7-4D32-8D21-320BC34BA3C8}" type="slidenum">
              <a:rPr lang="zh-CN" altLang="en-US" smtClean="0"/>
              <a:t>‹#›</a:t>
            </a:fld>
            <a:endParaRPr lang="zh-CN" alt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custDataLst>
              <p:tags r:id="rId2"/>
            </p:custDataLst>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custDataLst>
              <p:tags r:id="rId3"/>
            </p:custDataLst>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custDataLst>
              <p:tags r:id="rId4"/>
            </p:custDataLst>
          </p:nvPr>
        </p:nvSpPr>
        <p:spPr>
          <a:xfrm>
            <a:off x="838200" y="6356350"/>
            <a:ext cx="2743200" cy="365125"/>
          </a:xfrm>
          <a:prstGeom prst="rect">
            <a:avLst/>
          </a:prstGeom>
        </p:spPr>
        <p:txBody>
          <a:bodyPr/>
          <a:lstStyle/>
          <a:p>
            <a:fld id="{EA975F9D-28C9-4897-8CCA-5D52BE9A2593}" type="datetimeFigureOut">
              <a:rPr lang="zh-CN" altLang="en-US" smtClean="0"/>
              <a:t>2020/9/14</a:t>
            </a:fld>
            <a:endParaRPr lang="zh-CN" altLang="en-US"/>
          </a:p>
        </p:txBody>
      </p:sp>
      <p:sp>
        <p:nvSpPr>
          <p:cNvPr id="6" name="页脚占位符 5"/>
          <p:cNvSpPr>
            <a:spLocks noGrp="1"/>
          </p:cNvSpPr>
          <p:nvPr>
            <p:ph type="ftr" sz="quarter" idx="11"/>
            <p:custDataLst>
              <p:tags r:id="rId5"/>
            </p:custDataLst>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custDataLst>
              <p:tags r:id="rId6"/>
            </p:custDataLst>
          </p:nvPr>
        </p:nvSpPr>
        <p:spPr>
          <a:xfrm>
            <a:off x="8610600" y="6356350"/>
            <a:ext cx="2743200" cy="365125"/>
          </a:xfrm>
          <a:prstGeom prst="rect">
            <a:avLst/>
          </a:prstGeom>
        </p:spPr>
        <p:txBody>
          <a:bodyPr/>
          <a:lstStyle/>
          <a:p>
            <a:fld id="{677D1D4A-30F7-4D32-8D21-320BC34BA3C8}" type="slidenum">
              <a:rPr lang="zh-CN" altLang="en-US" smtClean="0"/>
              <a:t>‹#›</a:t>
            </a:fld>
            <a:endParaRPr lang="zh-CN" alt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custDataLst>
              <p:tags r:id="rId2"/>
            </p:custDataLst>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custDataLst>
              <p:tags r:id="rId3"/>
            </p:custDataLst>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custDataLst>
              <p:tags r:id="rId4"/>
            </p:custDataLst>
          </p:nvPr>
        </p:nvSpPr>
        <p:spPr>
          <a:xfrm>
            <a:off x="838200" y="6356350"/>
            <a:ext cx="2743200" cy="365125"/>
          </a:xfrm>
          <a:prstGeom prst="rect">
            <a:avLst/>
          </a:prstGeom>
        </p:spPr>
        <p:txBody>
          <a:bodyPr/>
          <a:lstStyle/>
          <a:p>
            <a:fld id="{EA975F9D-28C9-4897-8CCA-5D52BE9A2593}" type="datetimeFigureOut">
              <a:rPr lang="zh-CN" altLang="en-US" smtClean="0"/>
              <a:t>2020/9/14</a:t>
            </a:fld>
            <a:endParaRPr lang="zh-CN" altLang="en-US"/>
          </a:p>
        </p:txBody>
      </p:sp>
      <p:sp>
        <p:nvSpPr>
          <p:cNvPr id="6" name="页脚占位符 5"/>
          <p:cNvSpPr>
            <a:spLocks noGrp="1"/>
          </p:cNvSpPr>
          <p:nvPr>
            <p:ph type="ftr" sz="quarter" idx="11"/>
            <p:custDataLst>
              <p:tags r:id="rId5"/>
            </p:custDataLst>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custDataLst>
              <p:tags r:id="rId6"/>
            </p:custDataLst>
          </p:nvPr>
        </p:nvSpPr>
        <p:spPr>
          <a:xfrm>
            <a:off x="8610600" y="6356350"/>
            <a:ext cx="2743200" cy="365125"/>
          </a:xfrm>
          <a:prstGeom prst="rect">
            <a:avLst/>
          </a:prstGeom>
        </p:spPr>
        <p:txBody>
          <a:bodyPr/>
          <a:lstStyle/>
          <a:p>
            <a:fld id="{677D1D4A-30F7-4D32-8D21-320BC34BA3C8}" type="slidenum">
              <a:rPr lang="zh-CN" altLang="en-US" smtClean="0"/>
              <a:t>‹#›</a:t>
            </a:fld>
            <a:endParaRPr lang="zh-CN" alt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65.xml"/><Relationship Id="rId7" Type="http://schemas.openxmlformats.org/officeDocument/2006/relationships/slideLayout" Target="../slideLayouts/slideLayout1.xml"/><Relationship Id="rId2" Type="http://schemas.openxmlformats.org/officeDocument/2006/relationships/tags" Target="../tags/tag64.xml"/><Relationship Id="rId1" Type="http://schemas.openxmlformats.org/officeDocument/2006/relationships/tags" Target="../tags/tag63.xml"/><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s>
</file>

<file path=ppt/slides/_rels/slide10.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125.xml"/><Relationship Id="rId7" Type="http://schemas.openxmlformats.org/officeDocument/2006/relationships/tags" Target="../tags/tag129.xml"/><Relationship Id="rId2" Type="http://schemas.openxmlformats.org/officeDocument/2006/relationships/tags" Target="../tags/tag124.xml"/><Relationship Id="rId1" Type="http://schemas.openxmlformats.org/officeDocument/2006/relationships/tags" Target="../tags/tag123.xml"/><Relationship Id="rId6" Type="http://schemas.openxmlformats.org/officeDocument/2006/relationships/tags" Target="../tags/tag128.xml"/><Relationship Id="rId5" Type="http://schemas.openxmlformats.org/officeDocument/2006/relationships/tags" Target="../tags/tag127.xml"/><Relationship Id="rId10" Type="http://schemas.openxmlformats.org/officeDocument/2006/relationships/image" Target="../media/image4.png"/><Relationship Id="rId4" Type="http://schemas.openxmlformats.org/officeDocument/2006/relationships/tags" Target="../tags/tag126.xml"/><Relationship Id="rId9" Type="http://schemas.openxmlformats.org/officeDocument/2006/relationships/image" Target="../media/image11.png"/></Relationships>
</file>

<file path=ppt/slides/_rels/slide1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tags" Target="../tags/tag132.xml"/><Relationship Id="rId7" Type="http://schemas.openxmlformats.org/officeDocument/2006/relationships/slideLayout" Target="../slideLayouts/slideLayout7.xml"/><Relationship Id="rId2" Type="http://schemas.openxmlformats.org/officeDocument/2006/relationships/tags" Target="../tags/tag131.xml"/><Relationship Id="rId1" Type="http://schemas.openxmlformats.org/officeDocument/2006/relationships/tags" Target="../tags/tag130.xml"/><Relationship Id="rId6" Type="http://schemas.openxmlformats.org/officeDocument/2006/relationships/tags" Target="../tags/tag135.xml"/><Relationship Id="rId5" Type="http://schemas.openxmlformats.org/officeDocument/2006/relationships/tags" Target="../tags/tag134.xml"/><Relationship Id="rId4" Type="http://schemas.openxmlformats.org/officeDocument/2006/relationships/tags" Target="../tags/tag133.xml"/><Relationship Id="rId9"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7.xml"/><Relationship Id="rId1" Type="http://schemas.openxmlformats.org/officeDocument/2006/relationships/tags" Target="../tags/tag136.xml"/></Relationships>
</file>

<file path=ppt/slides/_rels/slide13.xml.rels><?xml version="1.0" encoding="UTF-8" standalone="yes"?>
<Relationships xmlns="http://schemas.openxmlformats.org/package/2006/relationships"><Relationship Id="rId3" Type="http://schemas.openxmlformats.org/officeDocument/2006/relationships/tags" Target="../tags/tag139.xml"/><Relationship Id="rId7" Type="http://schemas.microsoft.com/office/2007/relationships/hdphoto" Target="../media/hdphoto1.wdp"/><Relationship Id="rId2" Type="http://schemas.openxmlformats.org/officeDocument/2006/relationships/tags" Target="../tags/tag138.xml"/><Relationship Id="rId1" Type="http://schemas.openxmlformats.org/officeDocument/2006/relationships/tags" Target="../tags/tag137.xml"/><Relationship Id="rId6" Type="http://schemas.openxmlformats.org/officeDocument/2006/relationships/image" Target="../media/image3.png"/><Relationship Id="rId5" Type="http://schemas.openxmlformats.org/officeDocument/2006/relationships/slideLayout" Target="../slideLayouts/slideLayout7.xml"/><Relationship Id="rId4" Type="http://schemas.openxmlformats.org/officeDocument/2006/relationships/tags" Target="../tags/tag140.xml"/></Relationships>
</file>

<file path=ppt/slides/_rels/slide14.xml.rels><?xml version="1.0" encoding="UTF-8" standalone="yes"?>
<Relationships xmlns="http://schemas.openxmlformats.org/package/2006/relationships"><Relationship Id="rId8" Type="http://schemas.openxmlformats.org/officeDocument/2006/relationships/tags" Target="../tags/tag148.xml"/><Relationship Id="rId13" Type="http://schemas.openxmlformats.org/officeDocument/2006/relationships/slideLayout" Target="../slideLayouts/slideLayout7.xml"/><Relationship Id="rId18" Type="http://schemas.openxmlformats.org/officeDocument/2006/relationships/image" Target="../media/image4.png"/><Relationship Id="rId3" Type="http://schemas.openxmlformats.org/officeDocument/2006/relationships/tags" Target="../tags/tag143.xml"/><Relationship Id="rId7" Type="http://schemas.openxmlformats.org/officeDocument/2006/relationships/tags" Target="../tags/tag147.xml"/><Relationship Id="rId12" Type="http://schemas.openxmlformats.org/officeDocument/2006/relationships/tags" Target="../tags/tag152.xml"/><Relationship Id="rId17" Type="http://schemas.openxmlformats.org/officeDocument/2006/relationships/image" Target="../media/image16.png"/><Relationship Id="rId2" Type="http://schemas.openxmlformats.org/officeDocument/2006/relationships/tags" Target="../tags/tag142.xml"/><Relationship Id="rId16" Type="http://schemas.openxmlformats.org/officeDocument/2006/relationships/image" Target="../media/image15.png"/><Relationship Id="rId1" Type="http://schemas.openxmlformats.org/officeDocument/2006/relationships/tags" Target="../tags/tag141.xml"/><Relationship Id="rId6" Type="http://schemas.openxmlformats.org/officeDocument/2006/relationships/tags" Target="../tags/tag146.xml"/><Relationship Id="rId11" Type="http://schemas.openxmlformats.org/officeDocument/2006/relationships/tags" Target="../tags/tag151.xml"/><Relationship Id="rId5" Type="http://schemas.openxmlformats.org/officeDocument/2006/relationships/tags" Target="../tags/tag145.xml"/><Relationship Id="rId15" Type="http://schemas.openxmlformats.org/officeDocument/2006/relationships/image" Target="../media/image14.png"/><Relationship Id="rId10" Type="http://schemas.openxmlformats.org/officeDocument/2006/relationships/tags" Target="../tags/tag150.xml"/><Relationship Id="rId4" Type="http://schemas.openxmlformats.org/officeDocument/2006/relationships/tags" Target="../tags/tag144.xml"/><Relationship Id="rId9" Type="http://schemas.openxmlformats.org/officeDocument/2006/relationships/tags" Target="../tags/tag149.xml"/><Relationship Id="rId14" Type="http://schemas.openxmlformats.org/officeDocument/2006/relationships/notesSlide" Target="../notesSlides/notesSlide2.xml"/></Relationships>
</file>

<file path=ppt/slides/_rels/slide15.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tags" Target="../tags/tag157.xml"/><Relationship Id="rId7" Type="http://schemas.openxmlformats.org/officeDocument/2006/relationships/slideLayout" Target="../slideLayouts/slideLayout7.xml"/><Relationship Id="rId2" Type="http://schemas.openxmlformats.org/officeDocument/2006/relationships/tags" Target="../tags/tag156.xml"/><Relationship Id="rId1" Type="http://schemas.openxmlformats.org/officeDocument/2006/relationships/tags" Target="../tags/tag155.xml"/><Relationship Id="rId6" Type="http://schemas.openxmlformats.org/officeDocument/2006/relationships/tags" Target="../tags/tag160.xml"/><Relationship Id="rId5" Type="http://schemas.openxmlformats.org/officeDocument/2006/relationships/tags" Target="../tags/tag159.xml"/><Relationship Id="rId4" Type="http://schemas.openxmlformats.org/officeDocument/2006/relationships/tags" Target="../tags/tag158.xml"/><Relationship Id="rId9" Type="http://schemas.openxmlformats.org/officeDocument/2006/relationships/image" Target="../media/image4.png"/></Relationships>
</file>

<file path=ppt/slides/_rels/slide1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163.xml"/><Relationship Id="rId7" Type="http://schemas.openxmlformats.org/officeDocument/2006/relationships/slideLayout" Target="../slideLayouts/slideLayout7.xml"/><Relationship Id="rId2" Type="http://schemas.openxmlformats.org/officeDocument/2006/relationships/tags" Target="../tags/tag162.xml"/><Relationship Id="rId1" Type="http://schemas.openxmlformats.org/officeDocument/2006/relationships/tags" Target="../tags/tag161.xml"/><Relationship Id="rId6" Type="http://schemas.openxmlformats.org/officeDocument/2006/relationships/tags" Target="../tags/tag166.xml"/><Relationship Id="rId5" Type="http://schemas.openxmlformats.org/officeDocument/2006/relationships/tags" Target="../tags/tag165.xml"/><Relationship Id="rId4" Type="http://schemas.openxmlformats.org/officeDocument/2006/relationships/tags" Target="../tags/tag164.xml"/></Relationships>
</file>

<file path=ppt/slides/_rels/slide17.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169.xml"/><Relationship Id="rId7" Type="http://schemas.openxmlformats.org/officeDocument/2006/relationships/slideLayout" Target="../slideLayouts/slideLayout7.xml"/><Relationship Id="rId2" Type="http://schemas.openxmlformats.org/officeDocument/2006/relationships/tags" Target="../tags/tag168.xml"/><Relationship Id="rId1" Type="http://schemas.openxmlformats.org/officeDocument/2006/relationships/tags" Target="../tags/tag167.xml"/><Relationship Id="rId6" Type="http://schemas.openxmlformats.org/officeDocument/2006/relationships/tags" Target="../tags/tag172.xml"/><Relationship Id="rId5" Type="http://schemas.openxmlformats.org/officeDocument/2006/relationships/tags" Target="../tags/tag171.xml"/><Relationship Id="rId4" Type="http://schemas.openxmlformats.org/officeDocument/2006/relationships/tags" Target="../tags/tag170.xml"/></Relationships>
</file>

<file path=ppt/slides/_rels/slide18.xml.rels><?xml version="1.0" encoding="UTF-8" standalone="yes"?>
<Relationships xmlns="http://schemas.openxmlformats.org/package/2006/relationships"><Relationship Id="rId8" Type="http://schemas.openxmlformats.org/officeDocument/2006/relationships/tags" Target="../tags/tag180.xml"/><Relationship Id="rId13" Type="http://schemas.openxmlformats.org/officeDocument/2006/relationships/image" Target="../media/image21.png"/><Relationship Id="rId3" Type="http://schemas.openxmlformats.org/officeDocument/2006/relationships/tags" Target="../tags/tag175.xml"/><Relationship Id="rId7" Type="http://schemas.openxmlformats.org/officeDocument/2006/relationships/tags" Target="../tags/tag179.xml"/><Relationship Id="rId12" Type="http://schemas.openxmlformats.org/officeDocument/2006/relationships/image" Target="../media/image20.png"/><Relationship Id="rId2" Type="http://schemas.openxmlformats.org/officeDocument/2006/relationships/tags" Target="../tags/tag174.xml"/><Relationship Id="rId1" Type="http://schemas.openxmlformats.org/officeDocument/2006/relationships/tags" Target="../tags/tag173.xml"/><Relationship Id="rId6" Type="http://schemas.openxmlformats.org/officeDocument/2006/relationships/tags" Target="../tags/tag178.xml"/><Relationship Id="rId11" Type="http://schemas.openxmlformats.org/officeDocument/2006/relationships/image" Target="../media/image19.png"/><Relationship Id="rId5" Type="http://schemas.openxmlformats.org/officeDocument/2006/relationships/tags" Target="../tags/tag177.xml"/><Relationship Id="rId10" Type="http://schemas.openxmlformats.org/officeDocument/2006/relationships/image" Target="../media/image18.png"/><Relationship Id="rId4" Type="http://schemas.openxmlformats.org/officeDocument/2006/relationships/tags" Target="../tags/tag176.xml"/><Relationship Id="rId9" Type="http://schemas.openxmlformats.org/officeDocument/2006/relationships/slideLayout" Target="../slideLayouts/slideLayout7.xml"/><Relationship Id="rId1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slideLayout" Target="../slideLayouts/slideLayout7.xml"/><Relationship Id="rId1" Type="http://schemas.openxmlformats.org/officeDocument/2006/relationships/tags" Target="../tags/tag181.xml"/></Relationships>
</file>

<file path=ppt/slides/_rels/slide2.xml.rels><?xml version="1.0" encoding="UTF-8" standalone="yes"?>
<Relationships xmlns="http://schemas.openxmlformats.org/package/2006/relationships"><Relationship Id="rId3" Type="http://schemas.openxmlformats.org/officeDocument/2006/relationships/tags" Target="../tags/tag71.xml"/><Relationship Id="rId7" Type="http://schemas.microsoft.com/office/2007/relationships/hdphoto" Target="../media/hdphoto1.wdp"/><Relationship Id="rId2" Type="http://schemas.openxmlformats.org/officeDocument/2006/relationships/tags" Target="../tags/tag70.xml"/><Relationship Id="rId1" Type="http://schemas.openxmlformats.org/officeDocument/2006/relationships/tags" Target="../tags/tag69.xml"/><Relationship Id="rId6" Type="http://schemas.openxmlformats.org/officeDocument/2006/relationships/image" Target="../media/image3.png"/><Relationship Id="rId5" Type="http://schemas.openxmlformats.org/officeDocument/2006/relationships/slideLayout" Target="../slideLayouts/slideLayout7.xml"/><Relationship Id="rId4" Type="http://schemas.openxmlformats.org/officeDocument/2006/relationships/tags" Target="../tags/tag72.xml"/></Relationships>
</file>

<file path=ppt/slides/_rels/slide20.xml.rels><?xml version="1.0" encoding="UTF-8" standalone="yes"?>
<Relationships xmlns="http://schemas.openxmlformats.org/package/2006/relationships"><Relationship Id="rId3" Type="http://schemas.openxmlformats.org/officeDocument/2006/relationships/tags" Target="../tags/tag184.xml"/><Relationship Id="rId7" Type="http://schemas.openxmlformats.org/officeDocument/2006/relationships/image" Target="../media/image4.png"/><Relationship Id="rId2" Type="http://schemas.openxmlformats.org/officeDocument/2006/relationships/tags" Target="../tags/tag183.xml"/><Relationship Id="rId1" Type="http://schemas.openxmlformats.org/officeDocument/2006/relationships/tags" Target="../tags/tag182.xml"/><Relationship Id="rId6" Type="http://schemas.openxmlformats.org/officeDocument/2006/relationships/slideLayout" Target="../slideLayouts/slideLayout7.xml"/><Relationship Id="rId5" Type="http://schemas.openxmlformats.org/officeDocument/2006/relationships/tags" Target="../tags/tag186.xml"/><Relationship Id="rId4" Type="http://schemas.openxmlformats.org/officeDocument/2006/relationships/tags" Target="../tags/tag185.xml"/></Relationships>
</file>

<file path=ppt/slides/_rels/slide21.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tags" Target="../tags/tag189.xml"/><Relationship Id="rId7" Type="http://schemas.openxmlformats.org/officeDocument/2006/relationships/slideLayout" Target="../slideLayouts/slideLayout7.xml"/><Relationship Id="rId2" Type="http://schemas.openxmlformats.org/officeDocument/2006/relationships/tags" Target="../tags/tag188.xml"/><Relationship Id="rId1" Type="http://schemas.openxmlformats.org/officeDocument/2006/relationships/tags" Target="../tags/tag187.xml"/><Relationship Id="rId6" Type="http://schemas.openxmlformats.org/officeDocument/2006/relationships/tags" Target="../tags/tag192.xml"/><Relationship Id="rId5" Type="http://schemas.openxmlformats.org/officeDocument/2006/relationships/tags" Target="../tags/tag191.xml"/><Relationship Id="rId4" Type="http://schemas.openxmlformats.org/officeDocument/2006/relationships/tags" Target="../tags/tag190.xml"/><Relationship Id="rId9"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video" Target="../media/media2.mp4"/><Relationship Id="rId7" Type="http://schemas.openxmlformats.org/officeDocument/2006/relationships/image" Target="../media/image4.png"/><Relationship Id="rId2" Type="http://schemas.microsoft.com/office/2007/relationships/media" Target="../media/media2.mp4"/><Relationship Id="rId1" Type="http://schemas.openxmlformats.org/officeDocument/2006/relationships/tags" Target="../tags/tag193.xml"/><Relationship Id="rId6" Type="http://schemas.openxmlformats.org/officeDocument/2006/relationships/image" Target="../media/image24.png"/><Relationship Id="rId5" Type="http://schemas.openxmlformats.org/officeDocument/2006/relationships/slideLayout" Target="../slideLayouts/slideLayout7.xml"/><Relationship Id="rId4" Type="http://schemas.openxmlformats.org/officeDocument/2006/relationships/tags" Target="../tags/tag194.xml"/></Relationships>
</file>

<file path=ppt/slides/_rels/slide23.xml.rels><?xml version="1.0" encoding="UTF-8" standalone="yes"?>
<Relationships xmlns="http://schemas.openxmlformats.org/package/2006/relationships"><Relationship Id="rId8" Type="http://schemas.openxmlformats.org/officeDocument/2006/relationships/tags" Target="../tags/tag202.xml"/><Relationship Id="rId13" Type="http://schemas.openxmlformats.org/officeDocument/2006/relationships/tags" Target="../tags/tag207.xml"/><Relationship Id="rId3" Type="http://schemas.openxmlformats.org/officeDocument/2006/relationships/tags" Target="../tags/tag197.xml"/><Relationship Id="rId7" Type="http://schemas.openxmlformats.org/officeDocument/2006/relationships/tags" Target="../tags/tag201.xml"/><Relationship Id="rId12" Type="http://schemas.openxmlformats.org/officeDocument/2006/relationships/tags" Target="../tags/tag206.xml"/><Relationship Id="rId17" Type="http://schemas.openxmlformats.org/officeDocument/2006/relationships/image" Target="../media/image4.png"/><Relationship Id="rId2" Type="http://schemas.openxmlformats.org/officeDocument/2006/relationships/tags" Target="../tags/tag196.xml"/><Relationship Id="rId16" Type="http://schemas.openxmlformats.org/officeDocument/2006/relationships/slideLayout" Target="../slideLayouts/slideLayout7.xml"/><Relationship Id="rId1" Type="http://schemas.openxmlformats.org/officeDocument/2006/relationships/tags" Target="../tags/tag195.xml"/><Relationship Id="rId6" Type="http://schemas.openxmlformats.org/officeDocument/2006/relationships/tags" Target="../tags/tag200.xml"/><Relationship Id="rId11" Type="http://schemas.openxmlformats.org/officeDocument/2006/relationships/tags" Target="../tags/tag205.xml"/><Relationship Id="rId5" Type="http://schemas.openxmlformats.org/officeDocument/2006/relationships/tags" Target="../tags/tag199.xml"/><Relationship Id="rId15" Type="http://schemas.openxmlformats.org/officeDocument/2006/relationships/tags" Target="../tags/tag209.xml"/><Relationship Id="rId10" Type="http://schemas.openxmlformats.org/officeDocument/2006/relationships/tags" Target="../tags/tag204.xml"/><Relationship Id="rId4" Type="http://schemas.openxmlformats.org/officeDocument/2006/relationships/tags" Target="../tags/tag198.xml"/><Relationship Id="rId9" Type="http://schemas.openxmlformats.org/officeDocument/2006/relationships/tags" Target="../tags/tag203.xml"/><Relationship Id="rId14" Type="http://schemas.openxmlformats.org/officeDocument/2006/relationships/tags" Target="../tags/tag208.xml"/></Relationships>
</file>

<file path=ppt/slides/_rels/slide24.xml.rels><?xml version="1.0" encoding="UTF-8" standalone="yes"?>
<Relationships xmlns="http://schemas.openxmlformats.org/package/2006/relationships"><Relationship Id="rId8" Type="http://schemas.openxmlformats.org/officeDocument/2006/relationships/tags" Target="../tags/tag217.xml"/><Relationship Id="rId13" Type="http://schemas.openxmlformats.org/officeDocument/2006/relationships/tags" Target="../tags/tag222.xml"/><Relationship Id="rId3" Type="http://schemas.openxmlformats.org/officeDocument/2006/relationships/tags" Target="../tags/tag212.xml"/><Relationship Id="rId7" Type="http://schemas.openxmlformats.org/officeDocument/2006/relationships/tags" Target="../tags/tag216.xml"/><Relationship Id="rId12" Type="http://schemas.openxmlformats.org/officeDocument/2006/relationships/tags" Target="../tags/tag221.xml"/><Relationship Id="rId17" Type="http://schemas.openxmlformats.org/officeDocument/2006/relationships/image" Target="../media/image4.png"/><Relationship Id="rId2" Type="http://schemas.openxmlformats.org/officeDocument/2006/relationships/tags" Target="../tags/tag211.xml"/><Relationship Id="rId16" Type="http://schemas.openxmlformats.org/officeDocument/2006/relationships/notesSlide" Target="../notesSlides/notesSlide3.xml"/><Relationship Id="rId1" Type="http://schemas.openxmlformats.org/officeDocument/2006/relationships/tags" Target="../tags/tag210.xml"/><Relationship Id="rId6" Type="http://schemas.openxmlformats.org/officeDocument/2006/relationships/tags" Target="../tags/tag215.xml"/><Relationship Id="rId11" Type="http://schemas.openxmlformats.org/officeDocument/2006/relationships/tags" Target="../tags/tag220.xml"/><Relationship Id="rId5" Type="http://schemas.openxmlformats.org/officeDocument/2006/relationships/tags" Target="../tags/tag214.xml"/><Relationship Id="rId15" Type="http://schemas.openxmlformats.org/officeDocument/2006/relationships/slideLayout" Target="../slideLayouts/slideLayout7.xml"/><Relationship Id="rId10" Type="http://schemas.openxmlformats.org/officeDocument/2006/relationships/tags" Target="../tags/tag219.xml"/><Relationship Id="rId4" Type="http://schemas.openxmlformats.org/officeDocument/2006/relationships/tags" Target="../tags/tag213.xml"/><Relationship Id="rId9" Type="http://schemas.openxmlformats.org/officeDocument/2006/relationships/tags" Target="../tags/tag218.xml"/><Relationship Id="rId14" Type="http://schemas.openxmlformats.org/officeDocument/2006/relationships/tags" Target="../tags/tag22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28.xml"/><Relationship Id="rId1" Type="http://schemas.openxmlformats.org/officeDocument/2006/relationships/tags" Target="../tags/tag227.xml"/><Relationship Id="rId4" Type="http://schemas.openxmlformats.org/officeDocument/2006/relationships/image" Target="../media/image25.png"/></Relationships>
</file>

<file path=ppt/slides/_rels/slide26.xml.rels><?xml version="1.0" encoding="UTF-8" standalone="yes"?>
<Relationships xmlns="http://schemas.openxmlformats.org/package/2006/relationships"><Relationship Id="rId3" Type="http://schemas.openxmlformats.org/officeDocument/2006/relationships/tags" Target="../tags/tag231.xml"/><Relationship Id="rId2" Type="http://schemas.openxmlformats.org/officeDocument/2006/relationships/tags" Target="../tags/tag230.xml"/><Relationship Id="rId1" Type="http://schemas.openxmlformats.org/officeDocument/2006/relationships/tags" Target="../tags/tag229.xml"/><Relationship Id="rId6" Type="http://schemas.openxmlformats.org/officeDocument/2006/relationships/image" Target="../media/image26.png"/><Relationship Id="rId5" Type="http://schemas.openxmlformats.org/officeDocument/2006/relationships/slideLayout" Target="../slideLayouts/slideLayout7.xml"/><Relationship Id="rId4" Type="http://schemas.openxmlformats.org/officeDocument/2006/relationships/tags" Target="../tags/tag232.xml"/></Relationships>
</file>

<file path=ppt/slides/_rels/slide27.xml.rels><?xml version="1.0" encoding="UTF-8" standalone="yes"?>
<Relationships xmlns="http://schemas.openxmlformats.org/package/2006/relationships"><Relationship Id="rId3" Type="http://schemas.openxmlformats.org/officeDocument/2006/relationships/tags" Target="../tags/tag235.xml"/><Relationship Id="rId2" Type="http://schemas.openxmlformats.org/officeDocument/2006/relationships/tags" Target="../tags/tag234.xml"/><Relationship Id="rId1" Type="http://schemas.openxmlformats.org/officeDocument/2006/relationships/tags" Target="../tags/tag233.xml"/><Relationship Id="rId5" Type="http://schemas.openxmlformats.org/officeDocument/2006/relationships/image" Target="../media/image27.png"/><Relationship Id="rId4"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tags" Target="../tags/tag238.xml"/><Relationship Id="rId2" Type="http://schemas.openxmlformats.org/officeDocument/2006/relationships/tags" Target="../tags/tag237.xml"/><Relationship Id="rId1" Type="http://schemas.openxmlformats.org/officeDocument/2006/relationships/tags" Target="../tags/tag236.xml"/><Relationship Id="rId5" Type="http://schemas.openxmlformats.org/officeDocument/2006/relationships/image" Target="../media/image28.png"/><Relationship Id="rId4"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tags" Target="../tags/tag241.xml"/><Relationship Id="rId7" Type="http://schemas.openxmlformats.org/officeDocument/2006/relationships/image" Target="../media/image29.png"/><Relationship Id="rId2" Type="http://schemas.openxmlformats.org/officeDocument/2006/relationships/tags" Target="../tags/tag240.xml"/><Relationship Id="rId1" Type="http://schemas.openxmlformats.org/officeDocument/2006/relationships/tags" Target="../tags/tag239.xml"/><Relationship Id="rId6" Type="http://schemas.openxmlformats.org/officeDocument/2006/relationships/slideLayout" Target="../slideLayouts/slideLayout2.xml"/><Relationship Id="rId5" Type="http://schemas.openxmlformats.org/officeDocument/2006/relationships/tags" Target="../tags/tag243.xml"/><Relationship Id="rId10" Type="http://schemas.openxmlformats.org/officeDocument/2006/relationships/image" Target="../media/image32.png"/><Relationship Id="rId4" Type="http://schemas.openxmlformats.org/officeDocument/2006/relationships/tags" Target="../tags/tag242.xml"/><Relationship Id="rId9" Type="http://schemas.openxmlformats.org/officeDocument/2006/relationships/image" Target="../media/image31.png"/></Relationships>
</file>

<file path=ppt/slides/_rels/slide3.xml.rels><?xml version="1.0" encoding="UTF-8" standalone="yes"?>
<Relationships xmlns="http://schemas.openxmlformats.org/package/2006/relationships"><Relationship Id="rId8" Type="http://schemas.openxmlformats.org/officeDocument/2006/relationships/tags" Target="../tags/tag80.xml"/><Relationship Id="rId13" Type="http://schemas.openxmlformats.org/officeDocument/2006/relationships/tags" Target="../tags/tag85.xml"/><Relationship Id="rId3" Type="http://schemas.openxmlformats.org/officeDocument/2006/relationships/tags" Target="../tags/tag75.xml"/><Relationship Id="rId7" Type="http://schemas.openxmlformats.org/officeDocument/2006/relationships/tags" Target="../tags/tag79.xml"/><Relationship Id="rId12" Type="http://schemas.openxmlformats.org/officeDocument/2006/relationships/tags" Target="../tags/tag84.xml"/><Relationship Id="rId2" Type="http://schemas.openxmlformats.org/officeDocument/2006/relationships/tags" Target="../tags/tag74.xml"/><Relationship Id="rId16" Type="http://schemas.openxmlformats.org/officeDocument/2006/relationships/image" Target="../media/image4.png"/><Relationship Id="rId1" Type="http://schemas.openxmlformats.org/officeDocument/2006/relationships/tags" Target="../tags/tag73.xml"/><Relationship Id="rId6" Type="http://schemas.openxmlformats.org/officeDocument/2006/relationships/tags" Target="../tags/tag78.xml"/><Relationship Id="rId11" Type="http://schemas.openxmlformats.org/officeDocument/2006/relationships/tags" Target="../tags/tag83.xml"/><Relationship Id="rId5" Type="http://schemas.openxmlformats.org/officeDocument/2006/relationships/tags" Target="../tags/tag77.xml"/><Relationship Id="rId15" Type="http://schemas.openxmlformats.org/officeDocument/2006/relationships/slideLayout" Target="../slideLayouts/slideLayout7.xml"/><Relationship Id="rId10" Type="http://schemas.openxmlformats.org/officeDocument/2006/relationships/tags" Target="../tags/tag82.xml"/><Relationship Id="rId4" Type="http://schemas.openxmlformats.org/officeDocument/2006/relationships/tags" Target="../tags/tag76.xml"/><Relationship Id="rId9" Type="http://schemas.openxmlformats.org/officeDocument/2006/relationships/tags" Target="../tags/tag81.xml"/><Relationship Id="rId14" Type="http://schemas.openxmlformats.org/officeDocument/2006/relationships/tags" Target="../tags/tag86.xml"/></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tags" Target="../tags/tag89.xml"/><Relationship Id="rId7" Type="http://schemas.openxmlformats.org/officeDocument/2006/relationships/slideLayout" Target="../slideLayouts/slideLayout7.xml"/><Relationship Id="rId2" Type="http://schemas.openxmlformats.org/officeDocument/2006/relationships/tags" Target="../tags/tag88.xml"/><Relationship Id="rId1" Type="http://schemas.openxmlformats.org/officeDocument/2006/relationships/tags" Target="../tags/tag87.xml"/><Relationship Id="rId6" Type="http://schemas.openxmlformats.org/officeDocument/2006/relationships/tags" Target="../tags/tag92.xml"/><Relationship Id="rId5" Type="http://schemas.openxmlformats.org/officeDocument/2006/relationships/tags" Target="../tags/tag91.xml"/><Relationship Id="rId10" Type="http://schemas.openxmlformats.org/officeDocument/2006/relationships/image" Target="../media/image4.png"/><Relationship Id="rId4" Type="http://schemas.openxmlformats.org/officeDocument/2006/relationships/tags" Target="../tags/tag90.xml"/><Relationship Id="rId9"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7.xml"/><Relationship Id="rId1" Type="http://schemas.openxmlformats.org/officeDocument/2006/relationships/tags" Target="../tags/tag93.xml"/></Relationships>
</file>

<file path=ppt/slides/_rels/slide6.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96.xml"/><Relationship Id="rId7" Type="http://schemas.openxmlformats.org/officeDocument/2006/relationships/tags" Target="../tags/tag100.xml"/><Relationship Id="rId2" Type="http://schemas.openxmlformats.org/officeDocument/2006/relationships/tags" Target="../tags/tag95.xml"/><Relationship Id="rId1" Type="http://schemas.openxmlformats.org/officeDocument/2006/relationships/tags" Target="../tags/tag94.xml"/><Relationship Id="rId6" Type="http://schemas.openxmlformats.org/officeDocument/2006/relationships/tags" Target="../tags/tag99.xml"/><Relationship Id="rId5" Type="http://schemas.openxmlformats.org/officeDocument/2006/relationships/tags" Target="../tags/tag98.xml"/><Relationship Id="rId10" Type="http://schemas.openxmlformats.org/officeDocument/2006/relationships/image" Target="../media/image4.png"/><Relationship Id="rId4" Type="http://schemas.openxmlformats.org/officeDocument/2006/relationships/tags" Target="../tags/tag97.xml"/><Relationship Id="rId9" Type="http://schemas.openxmlformats.org/officeDocument/2006/relationships/image" Target="../media/image8.png"/></Relationships>
</file>

<file path=ppt/slides/_rels/slide7.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103.xml"/><Relationship Id="rId7" Type="http://schemas.openxmlformats.org/officeDocument/2006/relationships/slideLayout" Target="../slideLayouts/slideLayout7.xml"/><Relationship Id="rId2" Type="http://schemas.openxmlformats.org/officeDocument/2006/relationships/tags" Target="../tags/tag102.xml"/><Relationship Id="rId1" Type="http://schemas.openxmlformats.org/officeDocument/2006/relationships/tags" Target="../tags/tag101.xml"/><Relationship Id="rId6" Type="http://schemas.openxmlformats.org/officeDocument/2006/relationships/tags" Target="../tags/tag106.xml"/><Relationship Id="rId5" Type="http://schemas.openxmlformats.org/officeDocument/2006/relationships/tags" Target="../tags/tag105.xml"/><Relationship Id="rId4" Type="http://schemas.openxmlformats.org/officeDocument/2006/relationships/tags" Target="../tags/tag104.xml"/></Relationships>
</file>

<file path=ppt/slides/_rels/slide8.xml.rels><?xml version="1.0" encoding="UTF-8" standalone="yes"?>
<Relationships xmlns="http://schemas.openxmlformats.org/package/2006/relationships"><Relationship Id="rId8" Type="http://schemas.openxmlformats.org/officeDocument/2006/relationships/tags" Target="../tags/tag114.xml"/><Relationship Id="rId13" Type="http://schemas.openxmlformats.org/officeDocument/2006/relationships/slideLayout" Target="../slideLayouts/slideLayout7.xml"/><Relationship Id="rId3" Type="http://schemas.openxmlformats.org/officeDocument/2006/relationships/tags" Target="../tags/tag109.xml"/><Relationship Id="rId7" Type="http://schemas.openxmlformats.org/officeDocument/2006/relationships/tags" Target="../tags/tag113.xml"/><Relationship Id="rId12" Type="http://schemas.openxmlformats.org/officeDocument/2006/relationships/tags" Target="../tags/tag118.xml"/><Relationship Id="rId2" Type="http://schemas.openxmlformats.org/officeDocument/2006/relationships/tags" Target="../tags/tag108.xml"/><Relationship Id="rId1" Type="http://schemas.openxmlformats.org/officeDocument/2006/relationships/tags" Target="../tags/tag107.xml"/><Relationship Id="rId6" Type="http://schemas.openxmlformats.org/officeDocument/2006/relationships/tags" Target="../tags/tag112.xml"/><Relationship Id="rId11" Type="http://schemas.openxmlformats.org/officeDocument/2006/relationships/tags" Target="../tags/tag117.xml"/><Relationship Id="rId5" Type="http://schemas.openxmlformats.org/officeDocument/2006/relationships/tags" Target="../tags/tag111.xml"/><Relationship Id="rId15" Type="http://schemas.openxmlformats.org/officeDocument/2006/relationships/image" Target="../media/image4.png"/><Relationship Id="rId10" Type="http://schemas.openxmlformats.org/officeDocument/2006/relationships/tags" Target="../tags/tag116.xml"/><Relationship Id="rId4" Type="http://schemas.openxmlformats.org/officeDocument/2006/relationships/tags" Target="../tags/tag110.xml"/><Relationship Id="rId9" Type="http://schemas.openxmlformats.org/officeDocument/2006/relationships/tags" Target="../tags/tag115.xml"/><Relationship Id="rId14" Type="http://schemas.openxmlformats.org/officeDocument/2006/relationships/notesSlide" Target="../notesSlides/notesSlide1.xml"/></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microsoft.com/office/2007/relationships/media" Target="../media/media1.mp4"/><Relationship Id="rId7" Type="http://schemas.openxmlformats.org/officeDocument/2006/relationships/image" Target="../media/image9.emf"/><Relationship Id="rId2" Type="http://schemas.openxmlformats.org/officeDocument/2006/relationships/tags" Target="../tags/tag122.xml"/><Relationship Id="rId1" Type="http://schemas.openxmlformats.org/officeDocument/2006/relationships/vmlDrawing" Target="../drawings/vmlDrawing1.vml"/><Relationship Id="rId6" Type="http://schemas.openxmlformats.org/officeDocument/2006/relationships/oleObject" Target="../embeddings/oleObject1.bin"/><Relationship Id="rId5" Type="http://schemas.openxmlformats.org/officeDocument/2006/relationships/slideLayout" Target="../slideLayouts/slideLayout7.xml"/><Relationship Id="rId4" Type="http://schemas.openxmlformats.org/officeDocument/2006/relationships/video" Target="../media/media1.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custDataLst>
              <p:tags r:id="rId1"/>
            </p:custDataLst>
          </p:nvPr>
        </p:nvPicPr>
        <p:blipFill>
          <a:blip r:embed="rId8">
            <a:extLst>
              <a:ext uri="{28A0092B-C50C-407E-A947-70E740481C1C}">
                <a14:useLocalDpi xmlns:a14="http://schemas.microsoft.com/office/drawing/2010/main" val="0"/>
              </a:ext>
            </a:extLst>
          </a:blip>
          <a:stretch>
            <a:fillRect/>
          </a:stretch>
        </p:blipFill>
        <p:spPr>
          <a:xfrm>
            <a:off x="1162491" y="1"/>
            <a:ext cx="3625772" cy="6858000"/>
          </a:xfrm>
          <a:prstGeom prst="rect">
            <a:avLst/>
          </a:prstGeom>
        </p:spPr>
      </p:pic>
      <p:sp>
        <p:nvSpPr>
          <p:cNvPr id="6" name="文本框 5"/>
          <p:cNvSpPr txBox="1"/>
          <p:nvPr>
            <p:custDataLst>
              <p:tags r:id="rId2"/>
            </p:custDataLst>
          </p:nvPr>
        </p:nvSpPr>
        <p:spPr>
          <a:xfrm>
            <a:off x="2536796" y="6174568"/>
            <a:ext cx="877163" cy="369332"/>
          </a:xfrm>
          <a:prstGeom prst="rect">
            <a:avLst/>
          </a:prstGeom>
          <a:noFill/>
        </p:spPr>
        <p:txBody>
          <a:bodyPr wrap="none" rtlCol="0">
            <a:spAutoFit/>
          </a:bodyPr>
          <a:lstStyle/>
          <a:p>
            <a:r>
              <a:rPr lang="zh-CN" altLang="en-US">
                <a:solidFill>
                  <a:schemeClr val="bg1"/>
                </a:solidFill>
              </a:rPr>
              <a:t>必修一</a:t>
            </a:r>
          </a:p>
        </p:txBody>
      </p:sp>
      <p:sp>
        <p:nvSpPr>
          <p:cNvPr id="15" name="文本框 14"/>
          <p:cNvSpPr txBox="1"/>
          <p:nvPr>
            <p:custDataLst>
              <p:tags r:id="rId3"/>
            </p:custDataLst>
          </p:nvPr>
        </p:nvSpPr>
        <p:spPr>
          <a:xfrm>
            <a:off x="1821218" y="1097071"/>
            <a:ext cx="2308324" cy="4660587"/>
          </a:xfrm>
          <a:prstGeom prst="rect">
            <a:avLst/>
          </a:prstGeom>
          <a:noFill/>
          <a:effectLst/>
        </p:spPr>
        <p:txBody>
          <a:bodyPr vert="eaVert" wrap="square" rtlCol="0">
            <a:spAutoFit/>
          </a:bodyPr>
          <a:lstStyle/>
          <a:p>
            <a:pPr algn="ctr"/>
            <a:r>
              <a:rPr lang="zh-CN" altLang="en-US" sz="13800">
                <a:solidFill>
                  <a:schemeClr val="bg1"/>
                </a:solidFill>
                <a:effectLst/>
                <a:latin typeface="华文新魏" panose="02010800040101010101" pitchFamily="2" charset="-122"/>
                <a:ea typeface="华文新魏" panose="02010800040101010101" pitchFamily="2" charset="-122"/>
                <a:cs typeface="+mn-ea"/>
                <a:sym typeface="+mn-lt"/>
              </a:rPr>
              <a:t>政治</a:t>
            </a:r>
            <a:endParaRPr lang="en-US" altLang="zh-CN" sz="13800">
              <a:solidFill>
                <a:schemeClr val="bg1"/>
              </a:solidFill>
              <a:effectLst/>
              <a:latin typeface="华文新魏" panose="02010800040101010101" pitchFamily="2" charset="-122"/>
              <a:ea typeface="华文新魏" panose="02010800040101010101" pitchFamily="2" charset="-122"/>
              <a:cs typeface="+mn-ea"/>
              <a:sym typeface="+mn-lt"/>
            </a:endParaRPr>
          </a:p>
        </p:txBody>
      </p:sp>
      <p:sp>
        <p:nvSpPr>
          <p:cNvPr id="17" name="文本框 16"/>
          <p:cNvSpPr txBox="1"/>
          <p:nvPr>
            <p:custDataLst>
              <p:tags r:id="rId4"/>
            </p:custDataLst>
          </p:nvPr>
        </p:nvSpPr>
        <p:spPr>
          <a:xfrm>
            <a:off x="2536797" y="5757658"/>
            <a:ext cx="868680" cy="368300"/>
          </a:xfrm>
          <a:prstGeom prst="rect">
            <a:avLst/>
          </a:prstGeom>
          <a:noFill/>
        </p:spPr>
        <p:txBody>
          <a:bodyPr wrap="none" rtlCol="0">
            <a:spAutoFit/>
          </a:bodyPr>
          <a:lstStyle/>
          <a:p>
            <a:r>
              <a:rPr lang="zh-CN" altLang="en-US">
                <a:solidFill>
                  <a:schemeClr val="bg1"/>
                </a:solidFill>
              </a:rPr>
              <a:t>统编版</a:t>
            </a:r>
          </a:p>
        </p:txBody>
      </p:sp>
      <p:sp>
        <p:nvSpPr>
          <p:cNvPr id="22" name="文本框 21"/>
          <p:cNvSpPr txBox="1"/>
          <p:nvPr>
            <p:custDataLst>
              <p:tags r:id="rId5"/>
            </p:custDataLst>
          </p:nvPr>
        </p:nvSpPr>
        <p:spPr>
          <a:xfrm>
            <a:off x="5310396" y="1474553"/>
            <a:ext cx="6330605" cy="1691640"/>
          </a:xfrm>
          <a:prstGeom prst="rect">
            <a:avLst/>
          </a:prstGeom>
          <a:noFill/>
        </p:spPr>
        <p:txBody>
          <a:bodyPr wrap="square" rtlCol="0">
            <a:spAutoFit/>
          </a:bodyPr>
          <a:lstStyle/>
          <a:p>
            <a:pPr algn="ctr">
              <a:lnSpc>
                <a:spcPct val="200000"/>
              </a:lnSpc>
            </a:pPr>
            <a:r>
              <a:rPr lang="zh-CN" altLang="en-US" sz="2800">
                <a:latin typeface="微软雅黑" panose="020B0503020204020204" pitchFamily="34" charset="-122"/>
                <a:ea typeface="微软雅黑" panose="020B0503020204020204" pitchFamily="34" charset="-122"/>
              </a:rPr>
              <a:t>第二课</a:t>
            </a:r>
            <a:endParaRPr lang="en-US" altLang="zh-CN" sz="2800">
              <a:latin typeface="微软雅黑" panose="020B0503020204020204" pitchFamily="34" charset="-122"/>
              <a:ea typeface="微软雅黑" panose="020B0503020204020204" pitchFamily="34" charset="-122"/>
            </a:endParaRPr>
          </a:p>
          <a:p>
            <a:pPr algn="ctr">
              <a:lnSpc>
                <a:spcPct val="200000"/>
              </a:lnSpc>
            </a:pPr>
            <a:r>
              <a:rPr lang="zh-CN" altLang="en-US" sz="2400">
                <a:latin typeface="微软雅黑" panose="020B0503020204020204" pitchFamily="34" charset="-122"/>
                <a:ea typeface="微软雅黑" panose="020B0503020204020204" pitchFamily="34" charset="-122"/>
              </a:rPr>
              <a:t>只有社会主义才能救中国</a:t>
            </a:r>
          </a:p>
        </p:txBody>
      </p:sp>
      <p:sp>
        <p:nvSpPr>
          <p:cNvPr id="23" name="文本框 22"/>
          <p:cNvSpPr txBox="1"/>
          <p:nvPr>
            <p:custDataLst>
              <p:tags r:id="rId6"/>
            </p:custDataLst>
          </p:nvPr>
        </p:nvSpPr>
        <p:spPr>
          <a:xfrm>
            <a:off x="5628359" y="3905866"/>
            <a:ext cx="5694680" cy="521970"/>
          </a:xfrm>
          <a:prstGeom prst="rect">
            <a:avLst/>
          </a:prstGeom>
          <a:noFill/>
        </p:spPr>
        <p:txBody>
          <a:bodyPr wrap="none" rtlCol="0">
            <a:spAutoFit/>
          </a:bodyPr>
          <a:lstStyle/>
          <a:p>
            <a:pPr algn="ctr"/>
            <a:r>
              <a:rPr lang="zh-CN" altLang="en-US" sz="2800">
                <a:latin typeface="楷体" panose="02010609060101010101" pitchFamily="49" charset="-122"/>
                <a:ea typeface="楷体" panose="02010609060101010101" pitchFamily="49" charset="-122"/>
              </a:rPr>
              <a:t>第二框 社会主义制度在中国的确立</a:t>
            </a: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custDataLst>
              <p:tags r:id="rId2"/>
            </p:custDataLst>
          </p:nvPr>
        </p:nvSpPr>
        <p:spPr>
          <a:xfrm>
            <a:off x="924560" y="911860"/>
            <a:ext cx="7376795" cy="583565"/>
          </a:xfrm>
          <a:prstGeom prst="rect">
            <a:avLst/>
          </a:prstGeom>
          <a:noFill/>
        </p:spPr>
        <p:txBody>
          <a:bodyPr wrap="square" rtlCol="0" anchor="t">
            <a:spAutoFit/>
          </a:bodyPr>
          <a:lstStyle/>
          <a:p>
            <a:pPr>
              <a:buClrTx/>
              <a:buSzTx/>
              <a:buFontTx/>
            </a:pPr>
            <a:r>
              <a:rPr lang="zh-CN" altLang="zh-CN" sz="3200">
                <a:solidFill>
                  <a:srgbClr val="0E15B0"/>
                </a:solidFill>
                <a:sym typeface="+mn-ea"/>
              </a:rPr>
              <a:t>2.社会主义过渡时期的总路线和总任务</a:t>
            </a:r>
            <a:endParaRPr lang="zh-CN" altLang="zh-CN" sz="3200">
              <a:solidFill>
                <a:srgbClr val="0E15B0"/>
              </a:solidFill>
            </a:endParaRPr>
          </a:p>
        </p:txBody>
      </p:sp>
      <p:sp>
        <p:nvSpPr>
          <p:cNvPr id="100" name="文本框 99"/>
          <p:cNvSpPr txBox="1"/>
          <p:nvPr>
            <p:custDataLst>
              <p:tags r:id="rId3"/>
            </p:custDataLst>
          </p:nvPr>
        </p:nvSpPr>
        <p:spPr>
          <a:xfrm>
            <a:off x="831850" y="1852930"/>
            <a:ext cx="10633075" cy="2030095"/>
          </a:xfrm>
          <a:prstGeom prst="rect">
            <a:avLst/>
          </a:prstGeom>
          <a:noFill/>
          <a:ln w="28575">
            <a:solidFill>
              <a:srgbClr val="FFC000"/>
            </a:solidFill>
          </a:ln>
        </p:spPr>
        <p:txBody>
          <a:bodyPr wrap="square">
            <a:spAutoFit/>
          </a:bodyPr>
          <a:lstStyle/>
          <a:p>
            <a:pPr indent="0" fontAlgn="auto">
              <a:lnSpc>
                <a:spcPct val="150000"/>
              </a:lnSpc>
            </a:pPr>
            <a:r>
              <a:rPr lang="zh-CN" sz="2800" b="0">
                <a:solidFill>
                  <a:srgbClr val="0E15B0"/>
                </a:solidFill>
                <a:ea typeface="宋体" panose="02010600030101010101" pitchFamily="2" charset="-122"/>
              </a:rPr>
              <a:t>（</a:t>
            </a:r>
            <a:r>
              <a:rPr lang="en-US" altLang="zh-CN" sz="2800" b="0">
                <a:solidFill>
                  <a:srgbClr val="0E15B0"/>
                </a:solidFill>
                <a:ea typeface="宋体" panose="02010600030101010101" pitchFamily="2" charset="-122"/>
              </a:rPr>
              <a:t>1</a:t>
            </a:r>
            <a:r>
              <a:rPr lang="zh-CN" sz="2800" b="0">
                <a:solidFill>
                  <a:srgbClr val="0E15B0"/>
                </a:solidFill>
                <a:ea typeface="宋体" panose="02010600030101010101" pitchFamily="2" charset="-122"/>
              </a:rPr>
              <a:t>）内容</a:t>
            </a:r>
            <a:r>
              <a:rPr lang="zh-CN" sz="2800" b="0">
                <a:solidFill>
                  <a:srgbClr val="333333"/>
                </a:solidFill>
                <a:ea typeface="宋体" panose="02010600030101010101" pitchFamily="2" charset="-122"/>
              </a:rPr>
              <a:t>：党在过渡时期的</a:t>
            </a:r>
            <a:r>
              <a:rPr lang="zh-CN" sz="2800" b="0">
                <a:solidFill>
                  <a:srgbClr val="0E15B0"/>
                </a:solidFill>
                <a:ea typeface="宋体" panose="02010600030101010101" pitchFamily="2" charset="-122"/>
              </a:rPr>
              <a:t>总路线和总任务</a:t>
            </a:r>
            <a:r>
              <a:rPr lang="zh-CN" sz="2800" b="0">
                <a:solidFill>
                  <a:srgbClr val="333333"/>
                </a:solidFill>
                <a:ea typeface="宋体" panose="02010600030101010101" pitchFamily="2" charset="-122"/>
              </a:rPr>
              <a:t>，是要在一个相当长的时期内，逐步实现国家的</a:t>
            </a:r>
            <a:r>
              <a:rPr lang="zh-CN" sz="2800" b="0">
                <a:solidFill>
                  <a:srgbClr val="E931EB"/>
                </a:solidFill>
                <a:ea typeface="宋体" panose="02010600030101010101" pitchFamily="2" charset="-122"/>
              </a:rPr>
              <a:t>社会主义工业化</a:t>
            </a:r>
            <a:r>
              <a:rPr lang="zh-CN" sz="2800" b="0">
                <a:solidFill>
                  <a:srgbClr val="333333"/>
                </a:solidFill>
                <a:ea typeface="宋体" panose="02010600030101010101" pitchFamily="2" charset="-122"/>
              </a:rPr>
              <a:t>，并逐步实现国家对</a:t>
            </a:r>
            <a:r>
              <a:rPr lang="zh-CN" sz="2800" b="0">
                <a:solidFill>
                  <a:srgbClr val="E931EB"/>
                </a:solidFill>
                <a:ea typeface="宋体" panose="02010600030101010101" pitchFamily="2" charset="-122"/>
              </a:rPr>
              <a:t>农业、手工业</a:t>
            </a:r>
            <a:r>
              <a:rPr lang="zh-CN" sz="2800" b="0">
                <a:solidFill>
                  <a:srgbClr val="333333"/>
                </a:solidFill>
                <a:ea typeface="宋体" panose="02010600030101010101" pitchFamily="2" charset="-122"/>
              </a:rPr>
              <a:t>和对</a:t>
            </a:r>
            <a:r>
              <a:rPr lang="zh-CN" sz="2800" b="0">
                <a:solidFill>
                  <a:srgbClr val="E931EB"/>
                </a:solidFill>
                <a:ea typeface="宋体" panose="02010600030101010101" pitchFamily="2" charset="-122"/>
              </a:rPr>
              <a:t>资本主义工商业</a:t>
            </a:r>
            <a:r>
              <a:rPr lang="zh-CN" sz="2800" b="0">
                <a:solidFill>
                  <a:srgbClr val="333333"/>
                </a:solidFill>
                <a:ea typeface="宋体" panose="02010600030101010101" pitchFamily="2" charset="-122"/>
              </a:rPr>
              <a:t>的社会主义</a:t>
            </a:r>
            <a:r>
              <a:rPr lang="zh-CN" sz="2800" b="0">
                <a:solidFill>
                  <a:srgbClr val="E931EB"/>
                </a:solidFill>
                <a:ea typeface="宋体" panose="02010600030101010101" pitchFamily="2" charset="-122"/>
              </a:rPr>
              <a:t>改造</a:t>
            </a:r>
            <a:r>
              <a:rPr lang="zh-CN" sz="2800" b="0">
                <a:solidFill>
                  <a:srgbClr val="333333"/>
                </a:solidFill>
                <a:ea typeface="宋体" panose="02010600030101010101" pitchFamily="2" charset="-122"/>
              </a:rPr>
              <a:t>。</a:t>
            </a:r>
            <a:endParaRPr lang="zh-CN" altLang="en-US" sz="2800"/>
          </a:p>
        </p:txBody>
      </p:sp>
      <p:sp>
        <p:nvSpPr>
          <p:cNvPr id="7" name="文本框 6"/>
          <p:cNvSpPr txBox="1"/>
          <p:nvPr>
            <p:custDataLst>
              <p:tags r:id="rId4"/>
            </p:custDataLst>
          </p:nvPr>
        </p:nvSpPr>
        <p:spPr>
          <a:xfrm>
            <a:off x="8832215" y="3299460"/>
            <a:ext cx="2632710" cy="583565"/>
          </a:xfrm>
          <a:prstGeom prst="rect">
            <a:avLst/>
          </a:prstGeom>
          <a:noFill/>
          <a:ln w="28575">
            <a:solidFill>
              <a:srgbClr val="FFC000"/>
            </a:solidFill>
          </a:ln>
        </p:spPr>
        <p:txBody>
          <a:bodyPr wrap="none" rtlCol="0">
            <a:spAutoFit/>
          </a:bodyPr>
          <a:lstStyle/>
          <a:p>
            <a:pPr indent="0" algn="l" fontAlgn="auto"/>
            <a:r>
              <a:rPr lang="en-US" sz="3200" b="1">
                <a:solidFill>
                  <a:srgbClr val="FF0000"/>
                </a:solidFill>
                <a:latin typeface="黑体" panose="02010609060101010101" charset="-122"/>
                <a:ea typeface="黑体" panose="02010609060101010101" charset="-122"/>
                <a:cs typeface="黑体" panose="02010609060101010101" charset="-122"/>
                <a:sym typeface="+mn-ea"/>
              </a:rPr>
              <a:t>“</a:t>
            </a:r>
            <a:r>
              <a:rPr lang="zh-CN" sz="3200" b="1">
                <a:solidFill>
                  <a:srgbClr val="FF0000"/>
                </a:solidFill>
                <a:latin typeface="黑体" panose="02010609060101010101" charset="-122"/>
                <a:ea typeface="黑体" panose="02010609060101010101" charset="-122"/>
                <a:cs typeface="黑体" panose="02010609060101010101" charset="-122"/>
                <a:sym typeface="+mn-ea"/>
              </a:rPr>
              <a:t>一化三改</a:t>
            </a:r>
            <a:r>
              <a:rPr lang="en-US" sz="3200" b="1">
                <a:solidFill>
                  <a:srgbClr val="FF0000"/>
                </a:solidFill>
                <a:latin typeface="黑体" panose="02010609060101010101" charset="-122"/>
                <a:ea typeface="黑体" panose="02010609060101010101" charset="-122"/>
                <a:cs typeface="黑体" panose="02010609060101010101" charset="-122"/>
                <a:sym typeface="+mn-ea"/>
              </a:rPr>
              <a:t>”</a:t>
            </a:r>
            <a:endParaRPr lang="en-US" altLang="en-US" sz="3200" b="1">
              <a:solidFill>
                <a:srgbClr val="FF0000"/>
              </a:solidFill>
              <a:latin typeface="黑体" panose="02010609060101010101" charset="-122"/>
              <a:ea typeface="黑体" panose="02010609060101010101" charset="-122"/>
              <a:cs typeface="黑体" panose="02010609060101010101" charset="-122"/>
              <a:sym typeface="+mn-ea"/>
            </a:endParaRPr>
          </a:p>
        </p:txBody>
      </p:sp>
      <p:sp>
        <p:nvSpPr>
          <p:cNvPr id="8" name="文本框 7"/>
          <p:cNvSpPr txBox="1"/>
          <p:nvPr>
            <p:custDataLst>
              <p:tags r:id="rId5"/>
            </p:custDataLst>
          </p:nvPr>
        </p:nvSpPr>
        <p:spPr>
          <a:xfrm>
            <a:off x="831850" y="5003800"/>
            <a:ext cx="6972935" cy="521970"/>
          </a:xfrm>
          <a:prstGeom prst="rect">
            <a:avLst/>
          </a:prstGeom>
          <a:solidFill>
            <a:srgbClr val="92D050"/>
          </a:solidFill>
        </p:spPr>
        <p:txBody>
          <a:bodyPr wrap="square" rtlCol="0">
            <a:spAutoFit/>
          </a:bodyPr>
          <a:lstStyle/>
          <a:p>
            <a:pPr algn="ctr">
              <a:lnSpc>
                <a:spcPct val="100000"/>
              </a:lnSpc>
              <a:buClrTx/>
              <a:buSzTx/>
              <a:buFontTx/>
            </a:pPr>
            <a:r>
              <a:rPr lang="zh-CN" sz="2800" b="1">
                <a:solidFill>
                  <a:srgbClr val="333333"/>
                </a:solidFill>
                <a:ea typeface="宋体" panose="02010600030101010101" pitchFamily="2" charset="-122"/>
              </a:rPr>
              <a:t>过渡是通过</a:t>
            </a:r>
            <a:r>
              <a:rPr lang="zh-CN" sz="2800" b="1">
                <a:solidFill>
                  <a:srgbClr val="FF0000"/>
                </a:solidFill>
                <a:ea typeface="宋体" panose="02010600030101010101" pitchFamily="2" charset="-122"/>
              </a:rPr>
              <a:t>和平</a:t>
            </a:r>
            <a:r>
              <a:rPr lang="zh-CN" sz="2800" b="1">
                <a:solidFill>
                  <a:srgbClr val="333333"/>
                </a:solidFill>
                <a:ea typeface="宋体" panose="02010600030101010101" pitchFamily="2" charset="-122"/>
              </a:rPr>
              <a:t>方式进行的</a:t>
            </a:r>
          </a:p>
        </p:txBody>
      </p:sp>
      <p:pic>
        <p:nvPicPr>
          <p:cNvPr id="9" name="图片 8"/>
          <p:cNvPicPr>
            <a:picLocks noChangeAspect="1"/>
          </p:cNvPicPr>
          <p:nvPr>
            <p:custDataLst>
              <p:tags r:id="rId6"/>
            </p:custDataLst>
          </p:nvPr>
        </p:nvPicPr>
        <p:blipFill>
          <a:blip r:embed="rId9"/>
          <a:stretch>
            <a:fillRect/>
          </a:stretch>
        </p:blipFill>
        <p:spPr>
          <a:xfrm>
            <a:off x="8990330" y="4312920"/>
            <a:ext cx="2474595" cy="1521460"/>
          </a:xfrm>
          <a:prstGeom prst="rect">
            <a:avLst/>
          </a:prstGeom>
        </p:spPr>
      </p:pic>
      <p:pic>
        <p:nvPicPr>
          <p:cNvPr id="3" name="图片 2"/>
          <p:cNvPicPr>
            <a:picLocks noChangeAspect="1"/>
          </p:cNvPicPr>
          <p:nvPr>
            <p:custDataLst>
              <p:tags r:id="rId7"/>
            </p:custDataLst>
          </p:nvPr>
        </p:nvPicPr>
        <p:blipFill>
          <a:blip r:embed="rId10">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ppt_x"/>
                                          </p:val>
                                        </p:tav>
                                        <p:tav tm="100000">
                                          <p:val>
                                            <p:strVal val="#ppt_x"/>
                                          </p:val>
                                        </p:tav>
                                      </p:tavLst>
                                    </p:anim>
                                    <p:anim calcmode="lin" valueType="num">
                                      <p:cBhvr additive="base">
                                        <p:cTn id="13"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custDataLst>
              <p:tags r:id="rId2"/>
            </p:custDataLst>
          </p:nvPr>
        </p:nvSpPr>
        <p:spPr>
          <a:xfrm>
            <a:off x="1026795" y="1837055"/>
            <a:ext cx="10323830" cy="2030095"/>
          </a:xfrm>
          <a:prstGeom prst="rect">
            <a:avLst/>
          </a:prstGeom>
          <a:noFill/>
          <a:ln w="28575">
            <a:solidFill>
              <a:srgbClr val="FFC000"/>
            </a:solidFill>
          </a:ln>
        </p:spPr>
        <p:txBody>
          <a:bodyPr wrap="square">
            <a:spAutoFit/>
          </a:bodyPr>
          <a:lstStyle/>
          <a:p>
            <a:pPr indent="0" fontAlgn="auto">
              <a:lnSpc>
                <a:spcPct val="150000"/>
              </a:lnSpc>
            </a:pPr>
            <a:r>
              <a:rPr lang="zh-CN" sz="2800" b="0">
                <a:solidFill>
                  <a:srgbClr val="0E15B0"/>
                </a:solidFill>
                <a:ea typeface="宋体" panose="02010600030101010101" pitchFamily="2" charset="-122"/>
              </a:rPr>
              <a:t>（</a:t>
            </a:r>
            <a:r>
              <a:rPr lang="en-US" altLang="zh-CN" sz="2800" b="0">
                <a:solidFill>
                  <a:srgbClr val="0E15B0"/>
                </a:solidFill>
                <a:ea typeface="宋体" panose="02010600030101010101" pitchFamily="2" charset="-122"/>
              </a:rPr>
              <a:t>2</a:t>
            </a:r>
            <a:r>
              <a:rPr lang="zh-CN" sz="2800" b="0">
                <a:solidFill>
                  <a:srgbClr val="0E15B0"/>
                </a:solidFill>
                <a:ea typeface="宋体" panose="02010600030101010101" pitchFamily="2" charset="-122"/>
              </a:rPr>
              <a:t>）</a:t>
            </a:r>
            <a:r>
              <a:rPr lang="zh-CN" altLang="en-US" sz="2800">
                <a:solidFill>
                  <a:srgbClr val="0E15B0"/>
                </a:solidFill>
                <a:latin typeface="宋体" panose="02010600030101010101" pitchFamily="2" charset="-122"/>
                <a:ea typeface="宋体" panose="02010600030101010101" pitchFamily="2" charset="-122"/>
                <a:cs typeface="宋体" panose="02010600030101010101" pitchFamily="2" charset="-122"/>
                <a:sym typeface="+mn-ea"/>
              </a:rPr>
              <a:t>特点</a:t>
            </a:r>
            <a:r>
              <a:rPr lang="zh-CN" sz="2800" b="0">
                <a:solidFill>
                  <a:srgbClr val="333333"/>
                </a:solidFill>
                <a:ea typeface="宋体" panose="02010600030101010101" pitchFamily="2" charset="-122"/>
              </a:rPr>
              <a:t>：建设和改造并举。</a:t>
            </a:r>
          </a:p>
          <a:p>
            <a:pPr indent="0" fontAlgn="auto">
              <a:lnSpc>
                <a:spcPct val="150000"/>
              </a:lnSpc>
            </a:pPr>
            <a:r>
              <a:rPr lang="zh-CN" sz="2800" b="0">
                <a:solidFill>
                  <a:srgbClr val="333333"/>
                </a:solidFill>
                <a:ea typeface="宋体" panose="02010600030101010101" pitchFamily="2" charset="-122"/>
              </a:rPr>
              <a:t>       社会主义工业化是为了在社会改革中保持</a:t>
            </a:r>
            <a:r>
              <a:rPr lang="en-US" altLang="zh-CN" sz="2800" b="0">
                <a:solidFill>
                  <a:srgbClr val="333333"/>
                </a:solidFill>
                <a:ea typeface="宋体" panose="02010600030101010101" pitchFamily="2" charset="-122"/>
              </a:rPr>
              <a:t>“</a:t>
            </a:r>
            <a:r>
              <a:rPr lang="zh-CN" altLang="en-US" sz="2800" b="0">
                <a:solidFill>
                  <a:srgbClr val="333333"/>
                </a:solidFill>
                <a:ea typeface="宋体" panose="02010600030101010101" pitchFamily="2" charset="-122"/>
              </a:rPr>
              <a:t>生产力</a:t>
            </a:r>
            <a:r>
              <a:rPr lang="en-US" altLang="zh-CN" sz="2800" b="0">
                <a:solidFill>
                  <a:srgbClr val="333333"/>
                </a:solidFill>
                <a:ea typeface="宋体" panose="02010600030101010101" pitchFamily="2" charset="-122"/>
              </a:rPr>
              <a:t>”</a:t>
            </a:r>
            <a:r>
              <a:rPr lang="zh-CN" altLang="en-US" sz="2800" b="0">
                <a:solidFill>
                  <a:srgbClr val="333333"/>
                </a:solidFill>
                <a:ea typeface="宋体" panose="02010600030101010101" pitchFamily="2" charset="-122"/>
              </a:rPr>
              <a:t>发展；社会主义三大改造是为了确立</a:t>
            </a:r>
            <a:r>
              <a:rPr lang="en-US" altLang="zh-CN" sz="2800" b="0">
                <a:solidFill>
                  <a:srgbClr val="333333"/>
                </a:solidFill>
                <a:ea typeface="宋体" panose="02010600030101010101" pitchFamily="2" charset="-122"/>
              </a:rPr>
              <a:t>“</a:t>
            </a:r>
            <a:r>
              <a:rPr lang="zh-CN" altLang="en-US" sz="2800" b="0">
                <a:solidFill>
                  <a:srgbClr val="333333"/>
                </a:solidFill>
                <a:ea typeface="宋体" panose="02010600030101010101" pitchFamily="2" charset="-122"/>
              </a:rPr>
              <a:t>社会主义生产关系</a:t>
            </a:r>
            <a:r>
              <a:rPr lang="en-US" altLang="zh-CN" sz="2800" b="0">
                <a:solidFill>
                  <a:srgbClr val="333333"/>
                </a:solidFill>
                <a:ea typeface="宋体" panose="02010600030101010101" pitchFamily="2" charset="-122"/>
              </a:rPr>
              <a:t>”</a:t>
            </a:r>
            <a:r>
              <a:rPr lang="zh-CN" altLang="en-US" sz="2800" b="0">
                <a:solidFill>
                  <a:srgbClr val="333333"/>
                </a:solidFill>
                <a:ea typeface="宋体" panose="02010600030101010101" pitchFamily="2" charset="-122"/>
              </a:rPr>
              <a:t>。</a:t>
            </a:r>
          </a:p>
        </p:txBody>
      </p:sp>
      <p:sp>
        <p:nvSpPr>
          <p:cNvPr id="5" name="文本框 4"/>
          <p:cNvSpPr txBox="1"/>
          <p:nvPr>
            <p:custDataLst>
              <p:tags r:id="rId3"/>
            </p:custDataLst>
          </p:nvPr>
        </p:nvSpPr>
        <p:spPr>
          <a:xfrm>
            <a:off x="1026795" y="911860"/>
            <a:ext cx="7376795" cy="583565"/>
          </a:xfrm>
          <a:prstGeom prst="rect">
            <a:avLst/>
          </a:prstGeom>
          <a:noFill/>
        </p:spPr>
        <p:txBody>
          <a:bodyPr wrap="square" rtlCol="0" anchor="t">
            <a:spAutoFit/>
          </a:bodyPr>
          <a:lstStyle/>
          <a:p>
            <a:pPr>
              <a:buClrTx/>
              <a:buSzTx/>
              <a:buFontTx/>
            </a:pPr>
            <a:r>
              <a:rPr lang="zh-CN" altLang="zh-CN" sz="3200">
                <a:solidFill>
                  <a:srgbClr val="0E15B0"/>
                </a:solidFill>
                <a:sym typeface="+mn-ea"/>
              </a:rPr>
              <a:t>2.社会主义过渡时期的总路线和总任务</a:t>
            </a:r>
            <a:endParaRPr lang="zh-CN" altLang="zh-CN" sz="3200">
              <a:solidFill>
                <a:srgbClr val="0E15B0"/>
              </a:solidFill>
            </a:endParaRPr>
          </a:p>
        </p:txBody>
      </p:sp>
      <p:sp>
        <p:nvSpPr>
          <p:cNvPr id="3" name="文本框 2"/>
          <p:cNvSpPr txBox="1"/>
          <p:nvPr>
            <p:custDataLst>
              <p:tags r:id="rId4"/>
            </p:custDataLst>
          </p:nvPr>
        </p:nvSpPr>
        <p:spPr>
          <a:xfrm>
            <a:off x="1026795" y="4159250"/>
            <a:ext cx="10323830" cy="2030095"/>
          </a:xfrm>
          <a:prstGeom prst="rect">
            <a:avLst/>
          </a:prstGeom>
          <a:noFill/>
        </p:spPr>
        <p:txBody>
          <a:bodyPr wrap="square" rtlCol="0" anchor="t">
            <a:spAutoFit/>
          </a:bodyPr>
          <a:lstStyle/>
          <a:p>
            <a:pPr>
              <a:lnSpc>
                <a:spcPct val="150000"/>
              </a:lnSpc>
            </a:pPr>
            <a:r>
              <a:rPr lang="zh-CN" altLang="zh-CN" sz="2800" b="1">
                <a:solidFill>
                  <a:srgbClr val="E931EB"/>
                </a:solidFill>
                <a:latin typeface="宋体" panose="02010600030101010101" pitchFamily="2" charset="-122"/>
                <a:ea typeface="宋体" panose="02010600030101010101" pitchFamily="2" charset="-122"/>
                <a:cs typeface="宋体" panose="02010600030101010101" pitchFamily="2" charset="-122"/>
                <a:sym typeface="+mn-ea"/>
              </a:rPr>
              <a:t>【拓展】</a:t>
            </a:r>
            <a:r>
              <a:rPr lang="zh-CN" altLang="zh-CN" sz="280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社会主义过渡时期可分为两个阶段</a:t>
            </a:r>
            <a:endParaRPr lang="zh-CN" altLang="zh-CN" sz="2800">
              <a:solidFill>
                <a:srgbClr val="0E15B0"/>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pPr>
            <a:r>
              <a:rPr lang="en-US" altLang="zh-CN" sz="2800">
                <a:latin typeface="宋体" panose="02010600030101010101" pitchFamily="2" charset="-122"/>
                <a:ea typeface="宋体" panose="02010600030101010101" pitchFamily="2" charset="-122"/>
                <a:cs typeface="宋体" panose="02010600030101010101" pitchFamily="2" charset="-122"/>
              </a:rPr>
              <a:t>1949</a:t>
            </a:r>
            <a:r>
              <a:rPr lang="zh-CN" altLang="en-US" sz="2800">
                <a:latin typeface="宋体" panose="02010600030101010101" pitchFamily="2" charset="-122"/>
                <a:ea typeface="宋体" panose="02010600030101010101" pitchFamily="2" charset="-122"/>
                <a:cs typeface="宋体" panose="02010600030101010101" pitchFamily="2" charset="-122"/>
              </a:rPr>
              <a:t>年</a:t>
            </a:r>
            <a:r>
              <a:rPr lang="en-US" altLang="zh-CN" sz="2800">
                <a:latin typeface="宋体" panose="02010600030101010101" pitchFamily="2" charset="-122"/>
                <a:ea typeface="宋体" panose="02010600030101010101" pitchFamily="2" charset="-122"/>
                <a:cs typeface="宋体" panose="02010600030101010101" pitchFamily="2" charset="-122"/>
              </a:rPr>
              <a:t>-1952</a:t>
            </a:r>
            <a:r>
              <a:rPr lang="zh-CN" altLang="en-US" sz="2800">
                <a:latin typeface="宋体" panose="02010600030101010101" pitchFamily="2" charset="-122"/>
                <a:ea typeface="宋体" panose="02010600030101010101" pitchFamily="2" charset="-122"/>
                <a:cs typeface="宋体" panose="02010600030101010101" pitchFamily="2" charset="-122"/>
              </a:rPr>
              <a:t>年，恢复经济，巩固政权</a:t>
            </a:r>
          </a:p>
          <a:p>
            <a:pPr>
              <a:lnSpc>
                <a:spcPct val="150000"/>
              </a:lnSpc>
            </a:pPr>
            <a:r>
              <a:rPr lang="en-US" altLang="zh-CN" sz="2800">
                <a:latin typeface="宋体" panose="02010600030101010101" pitchFamily="2" charset="-122"/>
                <a:ea typeface="宋体" panose="02010600030101010101" pitchFamily="2" charset="-122"/>
                <a:cs typeface="宋体" panose="02010600030101010101" pitchFamily="2" charset="-122"/>
              </a:rPr>
              <a:t>1953</a:t>
            </a:r>
            <a:r>
              <a:rPr lang="zh-CN" altLang="en-US" sz="2800">
                <a:latin typeface="宋体" panose="02010600030101010101" pitchFamily="2" charset="-122"/>
                <a:ea typeface="宋体" panose="02010600030101010101" pitchFamily="2" charset="-122"/>
                <a:cs typeface="宋体" panose="02010600030101010101" pitchFamily="2" charset="-122"/>
              </a:rPr>
              <a:t>年</a:t>
            </a:r>
            <a:r>
              <a:rPr lang="en-US" altLang="zh-CN" sz="2800">
                <a:latin typeface="宋体" panose="02010600030101010101" pitchFamily="2" charset="-122"/>
                <a:ea typeface="宋体" panose="02010600030101010101" pitchFamily="2" charset="-122"/>
                <a:cs typeface="宋体" panose="02010600030101010101" pitchFamily="2" charset="-122"/>
              </a:rPr>
              <a:t>-1956</a:t>
            </a:r>
            <a:r>
              <a:rPr lang="zh-CN" altLang="en-US" sz="2800">
                <a:latin typeface="宋体" panose="02010600030101010101" pitchFamily="2" charset="-122"/>
                <a:ea typeface="宋体" panose="02010600030101010101" pitchFamily="2" charset="-122"/>
                <a:cs typeface="宋体" panose="02010600030101010101" pitchFamily="2" charset="-122"/>
              </a:rPr>
              <a:t>年，</a:t>
            </a:r>
            <a:r>
              <a:rPr lang="en-US" altLang="zh-CN" sz="2800">
                <a:latin typeface="宋体" panose="02010600030101010101" pitchFamily="2" charset="-122"/>
                <a:ea typeface="宋体" panose="02010600030101010101" pitchFamily="2" charset="-122"/>
                <a:cs typeface="宋体" panose="02010600030101010101" pitchFamily="2" charset="-122"/>
              </a:rPr>
              <a:t>“</a:t>
            </a:r>
            <a:r>
              <a:rPr lang="zh-CN" altLang="en-US" sz="2800">
                <a:latin typeface="宋体" panose="02010600030101010101" pitchFamily="2" charset="-122"/>
                <a:ea typeface="宋体" panose="02010600030101010101" pitchFamily="2" charset="-122"/>
                <a:cs typeface="宋体" panose="02010600030101010101" pitchFamily="2" charset="-122"/>
              </a:rPr>
              <a:t>一化三改</a:t>
            </a:r>
            <a:r>
              <a:rPr lang="en-US" altLang="zh-CN" sz="2800">
                <a:latin typeface="宋体" panose="02010600030101010101" pitchFamily="2" charset="-122"/>
                <a:ea typeface="宋体" panose="02010600030101010101" pitchFamily="2" charset="-122"/>
                <a:cs typeface="宋体" panose="02010600030101010101" pitchFamily="2" charset="-122"/>
              </a:rPr>
              <a:t>”</a:t>
            </a:r>
          </a:p>
        </p:txBody>
      </p:sp>
      <p:pic>
        <p:nvPicPr>
          <p:cNvPr id="4" name="图片 3"/>
          <p:cNvPicPr>
            <a:picLocks noChangeAspect="1"/>
          </p:cNvPicPr>
          <p:nvPr>
            <p:custDataLst>
              <p:tags r:id="rId5"/>
            </p:custDataLst>
          </p:nvPr>
        </p:nvPicPr>
        <p:blipFill>
          <a:blip r:embed="rId8"/>
          <a:stretch>
            <a:fillRect/>
          </a:stretch>
        </p:blipFill>
        <p:spPr>
          <a:xfrm>
            <a:off x="9525000" y="4211320"/>
            <a:ext cx="1825625" cy="1926590"/>
          </a:xfrm>
          <a:prstGeom prst="rect">
            <a:avLst/>
          </a:prstGeom>
        </p:spPr>
      </p:pic>
      <p:pic>
        <p:nvPicPr>
          <p:cNvPr id="2" name="图片 1"/>
          <p:cNvPicPr>
            <a:picLocks noChangeAspect="1"/>
          </p:cNvPicPr>
          <p:nvPr>
            <p:custDataLst>
              <p:tags r:id="rId6"/>
            </p:custDataLst>
          </p:nvPr>
        </p:nvPicPr>
        <p:blipFill>
          <a:blip r:embed="rId9">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par>
                                <p:cTn id="8" presetID="3" presetClass="entr" presetSubtype="1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linds(horizontal)">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rcRect t="9895"/>
          <a:stretch>
            <a:fillRect/>
          </a:stretch>
        </p:blipFill>
        <p:spPr>
          <a:xfrm>
            <a:off x="1002030" y="867410"/>
            <a:ext cx="10187305" cy="5123180"/>
          </a:xfrm>
          <a:prstGeom prst="rect">
            <a:avLst/>
          </a:prstGeom>
        </p:spPr>
      </p:pic>
    </p:spTree>
    <p:custDataLst>
      <p:tags r:id="rId1"/>
    </p:custData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圆角 12"/>
          <p:cNvSpPr/>
          <p:nvPr>
            <p:custDataLst>
              <p:tags r:id="rId2"/>
            </p:custDataLst>
          </p:nvPr>
        </p:nvSpPr>
        <p:spPr>
          <a:xfrm>
            <a:off x="3152140" y="2799080"/>
            <a:ext cx="5600065" cy="781685"/>
          </a:xfrm>
          <a:prstGeom prst="roundRect">
            <a:avLst>
              <a:gd name="adj" fmla="val 50000"/>
            </a:avLst>
          </a:prstGeom>
          <a:solidFill>
            <a:srgbClr val="C00000"/>
          </a:solidFill>
          <a:ln w="38100">
            <a:noFill/>
          </a:ln>
          <a:effectLst>
            <a:glow rad="190500">
              <a:schemeClr val="bg1">
                <a:alpha val="5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兰亭粗黑简体" panose="02000000000000000000" pitchFamily="2" charset="-122"/>
              <a:ea typeface="方正兰亭粗黑简体" panose="02000000000000000000" pitchFamily="2" charset="-122"/>
            </a:endParaRPr>
          </a:p>
        </p:txBody>
      </p:sp>
      <p:pic>
        <p:nvPicPr>
          <p:cNvPr id="5" name="图片 4"/>
          <p:cNvPicPr>
            <a:picLocks noChangeAspect="1"/>
          </p:cNvPicPr>
          <p:nvPr>
            <p:custDataLst>
              <p:tags r:id="rId3"/>
            </p:custDataLst>
          </p:nvPr>
        </p:nvPicPr>
        <p:blipFill>
          <a:blip r:embed="rId6">
            <a:extLst>
              <a:ext uri="{BEBA8EAE-BF5A-486C-A8C5-ECC9F3942E4B}">
                <a14:imgProps xmlns:a14="http://schemas.microsoft.com/office/drawing/2010/main">
                  <a14:imgLayer r:embed="rId7">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5031117" y="1889851"/>
            <a:ext cx="1842738" cy="498461"/>
          </a:xfrm>
          <a:prstGeom prst="rect">
            <a:avLst/>
          </a:prstGeom>
        </p:spPr>
      </p:pic>
      <p:sp>
        <p:nvSpPr>
          <p:cNvPr id="7" name="文本框 6"/>
          <p:cNvSpPr txBox="1"/>
          <p:nvPr>
            <p:custDataLst>
              <p:tags r:id="rId4"/>
            </p:custDataLst>
          </p:nvPr>
        </p:nvSpPr>
        <p:spPr>
          <a:xfrm>
            <a:off x="3829050" y="2898140"/>
            <a:ext cx="4246880" cy="583565"/>
          </a:xfrm>
          <a:prstGeom prst="rect">
            <a:avLst/>
          </a:prstGeom>
          <a:noFill/>
        </p:spPr>
        <p:txBody>
          <a:bodyPr wrap="none" rtlCol="0" anchor="t">
            <a:spAutoFit/>
          </a:bodyPr>
          <a:lstStyle/>
          <a:p>
            <a:pPr algn="l"/>
            <a:r>
              <a:rPr lang="zh-CN" altLang="en-US" sz="3200" b="1">
                <a:solidFill>
                  <a:schemeClr val="bg1"/>
                </a:solidFill>
                <a:latin typeface="微软雅黑" panose="020B0503020204020204" pitchFamily="34" charset="-122"/>
                <a:ea typeface="微软雅黑" panose="020B0503020204020204" pitchFamily="34" charset="-122"/>
                <a:sym typeface="+mn-ea"/>
              </a:rPr>
              <a:t>二、在艰辛探索中前进</a:t>
            </a:r>
          </a:p>
        </p:txBody>
      </p:sp>
    </p:spTree>
    <p:custDataLst>
      <p:tags r:id="rId1"/>
    </p:custData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custDataLst>
              <p:tags r:id="rId2"/>
            </p:custDataLst>
          </p:nvPr>
        </p:nvGrpSpPr>
        <p:grpSpPr>
          <a:xfrm>
            <a:off x="684530" y="961390"/>
            <a:ext cx="11014075" cy="2992755"/>
            <a:chOff x="1078" y="1307"/>
            <a:chExt cx="17345" cy="4713"/>
          </a:xfrm>
        </p:grpSpPr>
        <p:sp>
          <p:nvSpPr>
            <p:cNvPr id="13" name="矩形 12"/>
            <p:cNvSpPr/>
            <p:nvPr>
              <p:custDataLst>
                <p:tags r:id="rId6"/>
              </p:custDataLst>
            </p:nvPr>
          </p:nvSpPr>
          <p:spPr>
            <a:xfrm>
              <a:off x="1078" y="1307"/>
              <a:ext cx="17345" cy="471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p:cNvPicPr>
              <a:picLocks noChangeAspect="1"/>
            </p:cNvPicPr>
            <p:nvPr>
              <p:custDataLst>
                <p:tags r:id="rId7"/>
              </p:custDataLst>
            </p:nvPr>
          </p:nvPicPr>
          <p:blipFill>
            <a:blip r:embed="rId15"/>
            <a:stretch>
              <a:fillRect/>
            </a:stretch>
          </p:blipFill>
          <p:spPr>
            <a:xfrm>
              <a:off x="13031" y="1573"/>
              <a:ext cx="4716" cy="3110"/>
            </a:xfrm>
            <a:prstGeom prst="rect">
              <a:avLst/>
            </a:prstGeom>
          </p:spPr>
        </p:pic>
        <p:sp>
          <p:nvSpPr>
            <p:cNvPr id="7" name="文本框 6"/>
            <p:cNvSpPr txBox="1"/>
            <p:nvPr>
              <p:custDataLst>
                <p:tags r:id="rId8"/>
              </p:custDataLst>
            </p:nvPr>
          </p:nvSpPr>
          <p:spPr>
            <a:xfrm>
              <a:off x="13031" y="4968"/>
              <a:ext cx="4951" cy="1016"/>
            </a:xfrm>
            <a:prstGeom prst="rect">
              <a:avLst/>
            </a:prstGeom>
            <a:noFill/>
          </p:spPr>
          <p:txBody>
            <a:bodyPr wrap="square" rtlCol="0" anchor="t">
              <a:spAutoFit/>
            </a:bodyPr>
            <a:lstStyle/>
            <a:p>
              <a:r>
                <a:rPr lang="zh-CN" altLang="en-US"/>
                <a:t>1957年，武汉长江大桥建成，连接了长江南北的交通</a:t>
              </a:r>
            </a:p>
          </p:txBody>
        </p:sp>
        <p:pic>
          <p:nvPicPr>
            <p:cNvPr id="9" name="图片 8"/>
            <p:cNvPicPr>
              <a:picLocks noChangeAspect="1"/>
            </p:cNvPicPr>
            <p:nvPr>
              <p:custDataLst>
                <p:tags r:id="rId9"/>
              </p:custDataLst>
            </p:nvPr>
          </p:nvPicPr>
          <p:blipFill>
            <a:blip r:embed="rId16"/>
            <a:stretch>
              <a:fillRect/>
            </a:stretch>
          </p:blipFill>
          <p:spPr>
            <a:xfrm>
              <a:off x="7442" y="1626"/>
              <a:ext cx="4617" cy="3109"/>
            </a:xfrm>
            <a:prstGeom prst="rect">
              <a:avLst/>
            </a:prstGeom>
          </p:spPr>
        </p:pic>
        <p:sp>
          <p:nvSpPr>
            <p:cNvPr id="10" name="文本框 9"/>
            <p:cNvSpPr txBox="1"/>
            <p:nvPr>
              <p:custDataLst>
                <p:tags r:id="rId10"/>
              </p:custDataLst>
            </p:nvPr>
          </p:nvSpPr>
          <p:spPr>
            <a:xfrm>
              <a:off x="7442" y="5004"/>
              <a:ext cx="4951" cy="1016"/>
            </a:xfrm>
            <a:prstGeom prst="rect">
              <a:avLst/>
            </a:prstGeom>
            <a:noFill/>
          </p:spPr>
          <p:txBody>
            <a:bodyPr wrap="square" rtlCol="0" anchor="t">
              <a:spAutoFit/>
            </a:bodyPr>
            <a:lstStyle/>
            <a:p>
              <a:r>
                <a:rPr lang="zh-CN" altLang="en-US"/>
                <a:t>195</a:t>
              </a:r>
              <a:r>
                <a:rPr lang="en-US" altLang="zh-CN"/>
                <a:t>6</a:t>
              </a:r>
              <a:r>
                <a:rPr lang="zh-CN" altLang="en-US"/>
                <a:t>年，第一辆国产解放载重汽车出厂</a:t>
              </a:r>
            </a:p>
          </p:txBody>
        </p:sp>
        <p:pic>
          <p:nvPicPr>
            <p:cNvPr id="11" name="图片 10"/>
            <p:cNvPicPr>
              <a:picLocks noChangeAspect="1"/>
            </p:cNvPicPr>
            <p:nvPr>
              <p:custDataLst>
                <p:tags r:id="rId11"/>
              </p:custDataLst>
            </p:nvPr>
          </p:nvPicPr>
          <p:blipFill>
            <a:blip r:embed="rId17"/>
            <a:stretch>
              <a:fillRect/>
            </a:stretch>
          </p:blipFill>
          <p:spPr>
            <a:xfrm>
              <a:off x="1619" y="1678"/>
              <a:ext cx="4811" cy="3005"/>
            </a:xfrm>
            <a:prstGeom prst="rect">
              <a:avLst/>
            </a:prstGeom>
          </p:spPr>
        </p:pic>
        <p:sp>
          <p:nvSpPr>
            <p:cNvPr id="12" name="文本框 11"/>
            <p:cNvSpPr txBox="1"/>
            <p:nvPr>
              <p:custDataLst>
                <p:tags r:id="rId12"/>
              </p:custDataLst>
            </p:nvPr>
          </p:nvSpPr>
          <p:spPr>
            <a:xfrm>
              <a:off x="2269" y="5110"/>
              <a:ext cx="2793" cy="580"/>
            </a:xfrm>
            <a:prstGeom prst="rect">
              <a:avLst/>
            </a:prstGeom>
            <a:noFill/>
          </p:spPr>
          <p:txBody>
            <a:bodyPr wrap="square" rtlCol="0" anchor="t">
              <a:spAutoFit/>
            </a:bodyPr>
            <a:lstStyle/>
            <a:p>
              <a:r>
                <a:rPr lang="zh-CN" altLang="en-US"/>
                <a:t>川藏公路</a:t>
              </a:r>
            </a:p>
          </p:txBody>
        </p:sp>
      </p:grpSp>
      <p:sp>
        <p:nvSpPr>
          <p:cNvPr id="15" name="文本框 14"/>
          <p:cNvSpPr txBox="1"/>
          <p:nvPr>
            <p:custDataLst>
              <p:tags r:id="rId3"/>
            </p:custDataLst>
          </p:nvPr>
        </p:nvSpPr>
        <p:spPr>
          <a:xfrm>
            <a:off x="1544320" y="4290060"/>
            <a:ext cx="9507220" cy="521970"/>
          </a:xfrm>
          <a:prstGeom prst="rect">
            <a:avLst/>
          </a:prstGeom>
          <a:noFill/>
        </p:spPr>
        <p:txBody>
          <a:bodyPr wrap="square" rtlCol="0">
            <a:spAutoFit/>
          </a:bodyPr>
          <a:lstStyle/>
          <a:p>
            <a:pPr algn="ctr"/>
            <a:r>
              <a:rPr lang="en-US" altLang="zh-CN" sz="2800">
                <a:latin typeface="宋体" panose="02010600030101010101" pitchFamily="2" charset="-122"/>
                <a:ea typeface="宋体" panose="02010600030101010101" pitchFamily="2" charset="-122"/>
                <a:cs typeface="宋体" panose="02010600030101010101" pitchFamily="2" charset="-122"/>
              </a:rPr>
              <a:t>1957</a:t>
            </a:r>
            <a:r>
              <a:rPr lang="zh-CN" altLang="en-US" sz="2800">
                <a:latin typeface="宋体" panose="02010600030101010101" pitchFamily="2" charset="-122"/>
                <a:ea typeface="宋体" panose="02010600030101010101" pitchFamily="2" charset="-122"/>
                <a:cs typeface="宋体" panose="02010600030101010101" pitchFamily="2" charset="-122"/>
              </a:rPr>
              <a:t>年，</a:t>
            </a:r>
            <a:r>
              <a:rPr lang="en-US" altLang="zh-CN" sz="2800">
                <a:latin typeface="宋体" panose="02010600030101010101" pitchFamily="2" charset="-122"/>
                <a:ea typeface="宋体" panose="02010600030101010101" pitchFamily="2" charset="-122"/>
                <a:cs typeface="宋体" panose="02010600030101010101" pitchFamily="2" charset="-122"/>
              </a:rPr>
              <a:t>“</a:t>
            </a:r>
            <a:r>
              <a:rPr lang="zh-CN" altLang="en-US" sz="2800">
                <a:latin typeface="宋体" panose="02010600030101010101" pitchFamily="2" charset="-122"/>
                <a:ea typeface="宋体" panose="02010600030101010101" pitchFamily="2" charset="-122"/>
                <a:cs typeface="宋体" panose="02010600030101010101" pitchFamily="2" charset="-122"/>
              </a:rPr>
              <a:t>一五计划</a:t>
            </a:r>
            <a:r>
              <a:rPr lang="en-US" altLang="zh-CN" sz="2800">
                <a:latin typeface="宋体" panose="02010600030101010101" pitchFamily="2" charset="-122"/>
                <a:ea typeface="宋体" panose="02010600030101010101" pitchFamily="2" charset="-122"/>
                <a:cs typeface="宋体" panose="02010600030101010101" pitchFamily="2" charset="-122"/>
              </a:rPr>
              <a:t>”</a:t>
            </a:r>
            <a:r>
              <a:rPr lang="zh-CN" altLang="en-US" sz="2800">
                <a:latin typeface="宋体" panose="02010600030101010101" pitchFamily="2" charset="-122"/>
                <a:ea typeface="宋体" panose="02010600030101010101" pitchFamily="2" charset="-122"/>
                <a:cs typeface="宋体" panose="02010600030101010101" pitchFamily="2" charset="-122"/>
              </a:rPr>
              <a:t>各项指标全面提前超额完成</a:t>
            </a:r>
            <a:endParaRPr lang="en-US" altLang="zh-CN" sz="2800">
              <a:latin typeface="宋体" panose="02010600030101010101" pitchFamily="2" charset="-122"/>
              <a:ea typeface="宋体" panose="02010600030101010101" pitchFamily="2" charset="-122"/>
              <a:cs typeface="宋体" panose="02010600030101010101" pitchFamily="2" charset="-122"/>
            </a:endParaRPr>
          </a:p>
        </p:txBody>
      </p:sp>
      <p:sp>
        <p:nvSpPr>
          <p:cNvPr id="16" name="文本框 15"/>
          <p:cNvSpPr txBox="1"/>
          <p:nvPr>
            <p:custDataLst>
              <p:tags r:id="rId4"/>
            </p:custDataLst>
          </p:nvPr>
        </p:nvSpPr>
        <p:spPr>
          <a:xfrm>
            <a:off x="972185" y="5129530"/>
            <a:ext cx="10446385" cy="583565"/>
          </a:xfrm>
          <a:prstGeom prst="rect">
            <a:avLst/>
          </a:prstGeom>
          <a:noFill/>
        </p:spPr>
        <p:txBody>
          <a:bodyPr wrap="square" rtlCol="0">
            <a:spAutoFit/>
          </a:bodyPr>
          <a:lstStyle/>
          <a:p>
            <a:r>
              <a:rPr lang="zh-CN" altLang="en-US" sz="3200">
                <a:solidFill>
                  <a:srgbClr val="FF0000"/>
                </a:solidFill>
              </a:rPr>
              <a:t>【思考】新中国成立初期取得巨大成就的主要原因是什么？</a:t>
            </a:r>
          </a:p>
        </p:txBody>
      </p:sp>
      <p:pic>
        <p:nvPicPr>
          <p:cNvPr id="4" name="图片 3"/>
          <p:cNvPicPr>
            <a:picLocks noChangeAspect="1"/>
          </p:cNvPicPr>
          <p:nvPr>
            <p:custDataLst>
              <p:tags r:id="rId5"/>
            </p:custDataLst>
          </p:nvPr>
        </p:nvPicPr>
        <p:blipFill>
          <a:blip r:embed="rId18">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linds(horizontal)">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2"/>
            </p:custDataLst>
          </p:nvPr>
        </p:nvSpPr>
        <p:spPr>
          <a:xfrm>
            <a:off x="1029970" y="625475"/>
            <a:ext cx="3451225" cy="583565"/>
          </a:xfrm>
          <a:prstGeom prst="rect">
            <a:avLst/>
          </a:prstGeom>
          <a:noFill/>
        </p:spPr>
        <p:txBody>
          <a:bodyPr wrap="none" rtlCol="0" anchor="t">
            <a:spAutoFit/>
          </a:bodyPr>
          <a:lstStyle/>
          <a:p>
            <a:r>
              <a:rPr lang="en-US" altLang="zh-CN" sz="3200" b="1">
                <a:solidFill>
                  <a:srgbClr val="2214D4"/>
                </a:solidFill>
                <a:latin typeface="宋体" panose="02010600030101010101" pitchFamily="2" charset="-122"/>
                <a:ea typeface="宋体" panose="02010600030101010101" pitchFamily="2" charset="-122"/>
                <a:cs typeface="宋体" panose="02010600030101010101" pitchFamily="2" charset="-122"/>
                <a:sym typeface="+mn-ea"/>
              </a:rPr>
              <a:t>1.</a:t>
            </a:r>
            <a:r>
              <a:rPr lang="zh-CN" altLang="zh-CN" sz="3200" b="1">
                <a:solidFill>
                  <a:srgbClr val="2214D4"/>
                </a:solidFill>
                <a:latin typeface="宋体" panose="02010600030101010101" pitchFamily="2" charset="-122"/>
                <a:ea typeface="宋体" panose="02010600030101010101" pitchFamily="2" charset="-122"/>
                <a:cs typeface="宋体" panose="02010600030101010101" pitchFamily="2" charset="-122"/>
                <a:sym typeface="+mn-ea"/>
              </a:rPr>
              <a:t>中共八大的贡献</a:t>
            </a:r>
          </a:p>
        </p:txBody>
      </p:sp>
      <p:pic>
        <p:nvPicPr>
          <p:cNvPr id="4" name="图片 3"/>
          <p:cNvPicPr>
            <a:picLocks noChangeAspect="1"/>
          </p:cNvPicPr>
          <p:nvPr>
            <p:custDataLst>
              <p:tags r:id="rId3"/>
            </p:custDataLst>
          </p:nvPr>
        </p:nvPicPr>
        <p:blipFill>
          <a:blip r:embed="rId8"/>
          <a:stretch>
            <a:fillRect/>
          </a:stretch>
        </p:blipFill>
        <p:spPr>
          <a:xfrm>
            <a:off x="972185" y="1557020"/>
            <a:ext cx="3549015" cy="2710815"/>
          </a:xfrm>
          <a:prstGeom prst="rect">
            <a:avLst/>
          </a:prstGeom>
        </p:spPr>
      </p:pic>
      <p:sp>
        <p:nvSpPr>
          <p:cNvPr id="5" name="文本框 4"/>
          <p:cNvSpPr txBox="1"/>
          <p:nvPr>
            <p:custDataLst>
              <p:tags r:id="rId4"/>
            </p:custDataLst>
          </p:nvPr>
        </p:nvSpPr>
        <p:spPr>
          <a:xfrm>
            <a:off x="4883150" y="1591310"/>
            <a:ext cx="6388100" cy="2676525"/>
          </a:xfrm>
          <a:prstGeom prst="rect">
            <a:avLst/>
          </a:prstGeom>
          <a:solidFill>
            <a:schemeClr val="accent4">
              <a:lumMod val="20000"/>
              <a:lumOff val="80000"/>
            </a:schemeClr>
          </a:solidFill>
        </p:spPr>
        <p:txBody>
          <a:bodyPr wrap="square" rtlCol="0" anchor="t">
            <a:spAutoFit/>
          </a:bodyPr>
          <a:lstStyle/>
          <a:p>
            <a:pPr>
              <a:lnSpc>
                <a:spcPct val="150000"/>
              </a:lnSpc>
            </a:pPr>
            <a:r>
              <a:rPr lang="en-US" altLang="zh-CN" sz="2800">
                <a:latin typeface="宋体" panose="02010600030101010101" pitchFamily="2" charset="-122"/>
                <a:ea typeface="宋体" panose="02010600030101010101" pitchFamily="2" charset="-122"/>
                <a:cs typeface="宋体" panose="02010600030101010101" pitchFamily="2" charset="-122"/>
              </a:rPr>
              <a:t>    </a:t>
            </a:r>
            <a:r>
              <a:rPr lang="zh-CN" altLang="en-US" sz="2800">
                <a:latin typeface="宋体" panose="02010600030101010101" pitchFamily="2" charset="-122"/>
                <a:ea typeface="宋体" panose="02010600030101010101" pitchFamily="2" charset="-122"/>
                <a:cs typeface="宋体" panose="02010600030101010101" pitchFamily="2" charset="-122"/>
              </a:rPr>
              <a:t>大会讨论通过了《关于政治报告的决议》、《中国共产党章程》 和 《关于发展国民经济第二个五年计划（１９５８年至１９６２年）的建议》。</a:t>
            </a:r>
          </a:p>
        </p:txBody>
      </p:sp>
      <p:sp>
        <p:nvSpPr>
          <p:cNvPr id="6" name="文本框 5"/>
          <p:cNvSpPr txBox="1"/>
          <p:nvPr>
            <p:custDataLst>
              <p:tags r:id="rId5"/>
            </p:custDataLst>
          </p:nvPr>
        </p:nvSpPr>
        <p:spPr>
          <a:xfrm>
            <a:off x="907415" y="4721860"/>
            <a:ext cx="10363835" cy="1272540"/>
          </a:xfrm>
          <a:prstGeom prst="rect">
            <a:avLst/>
          </a:prstGeom>
          <a:noFill/>
        </p:spPr>
        <p:txBody>
          <a:bodyPr wrap="square" rtlCol="0">
            <a:spAutoFit/>
          </a:bodyPr>
          <a:lstStyle/>
          <a:p>
            <a:pPr fontAlgn="auto">
              <a:lnSpc>
                <a:spcPct val="120000"/>
              </a:lnSpc>
            </a:pPr>
            <a:r>
              <a:rPr lang="zh-CN" altLang="en-US" sz="3200">
                <a:latin typeface="宋体" panose="02010600030101010101" pitchFamily="2" charset="-122"/>
                <a:ea typeface="宋体" panose="02010600030101010101" pitchFamily="2" charset="-122"/>
              </a:rPr>
              <a:t>对社会主义改造基本完成后中国社会的</a:t>
            </a:r>
            <a:r>
              <a:rPr lang="zh-CN" altLang="en-US" sz="3200">
                <a:solidFill>
                  <a:srgbClr val="FF0000"/>
                </a:solidFill>
                <a:latin typeface="宋体" panose="02010600030101010101" pitchFamily="2" charset="-122"/>
                <a:ea typeface="宋体" panose="02010600030101010101" pitchFamily="2" charset="-122"/>
              </a:rPr>
              <a:t>主要矛盾</a:t>
            </a:r>
            <a:r>
              <a:rPr lang="zh-CN" altLang="en-US" sz="3200">
                <a:latin typeface="宋体" panose="02010600030101010101" pitchFamily="2" charset="-122"/>
                <a:ea typeface="宋体" panose="02010600030101010101" pitchFamily="2" charset="-122"/>
              </a:rPr>
              <a:t>和</a:t>
            </a:r>
            <a:r>
              <a:rPr lang="zh-CN" altLang="en-US" sz="3200">
                <a:solidFill>
                  <a:srgbClr val="FF0000"/>
                </a:solidFill>
                <a:latin typeface="宋体" panose="02010600030101010101" pitchFamily="2" charset="-122"/>
                <a:ea typeface="宋体" panose="02010600030101010101" pitchFamily="2" charset="-122"/>
              </a:rPr>
              <a:t>根本任务</a:t>
            </a:r>
            <a:r>
              <a:rPr lang="zh-CN" altLang="en-US" sz="3200">
                <a:latin typeface="宋体" panose="02010600030101010101" pitchFamily="2" charset="-122"/>
                <a:ea typeface="宋体" panose="02010600030101010101" pitchFamily="2" charset="-122"/>
              </a:rPr>
              <a:t>做出了规定，为社会主义事业的发展</a:t>
            </a:r>
            <a:r>
              <a:rPr lang="zh-CN" altLang="en-US" sz="3200">
                <a:solidFill>
                  <a:srgbClr val="FF0000"/>
                </a:solidFill>
                <a:latin typeface="宋体" panose="02010600030101010101" pitchFamily="2" charset="-122"/>
                <a:ea typeface="宋体" panose="02010600030101010101" pitchFamily="2" charset="-122"/>
              </a:rPr>
              <a:t>指明了方向</a:t>
            </a:r>
            <a:r>
              <a:rPr lang="zh-CN" altLang="en-US" sz="3200">
                <a:latin typeface="宋体" panose="02010600030101010101" pitchFamily="2" charset="-122"/>
                <a:ea typeface="宋体" panose="02010600030101010101" pitchFamily="2" charset="-122"/>
              </a:rPr>
              <a:t>。</a:t>
            </a:r>
          </a:p>
        </p:txBody>
      </p:sp>
      <p:pic>
        <p:nvPicPr>
          <p:cNvPr id="3" name="图片 2"/>
          <p:cNvPicPr>
            <a:picLocks noChangeAspect="1"/>
          </p:cNvPicPr>
          <p:nvPr>
            <p:custDataLst>
              <p:tags r:id="rId6"/>
            </p:custDataLst>
          </p:nvPr>
        </p:nvPicPr>
        <p:blipFill>
          <a:blip r:embed="rId9">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custDataLst>
              <p:tags r:id="rId2"/>
            </p:custDataLst>
          </p:nvPr>
        </p:nvSpPr>
        <p:spPr>
          <a:xfrm>
            <a:off x="821055" y="2200910"/>
            <a:ext cx="10821035" cy="307022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文本框 99"/>
          <p:cNvSpPr txBox="1"/>
          <p:nvPr>
            <p:custDataLst>
              <p:tags r:id="rId3"/>
            </p:custDataLst>
          </p:nvPr>
        </p:nvSpPr>
        <p:spPr>
          <a:xfrm>
            <a:off x="821055" y="2336165"/>
            <a:ext cx="10578465" cy="2676525"/>
          </a:xfrm>
          <a:prstGeom prst="rect">
            <a:avLst/>
          </a:prstGeom>
          <a:noFill/>
          <a:ln w="9525">
            <a:noFill/>
          </a:ln>
        </p:spPr>
        <p:txBody>
          <a:bodyPr wrap="square">
            <a:spAutoFit/>
          </a:bodyPr>
          <a:lstStyle/>
          <a:p>
            <a:pPr indent="0" fontAlgn="auto">
              <a:lnSpc>
                <a:spcPct val="150000"/>
              </a:lnSpc>
            </a:pPr>
            <a:r>
              <a:rPr lang="zh-CN" sz="2800" b="0">
                <a:solidFill>
                  <a:srgbClr val="FF0000"/>
                </a:solidFill>
                <a:ea typeface="宋体" panose="02010600030101010101" pitchFamily="2" charset="-122"/>
              </a:rPr>
              <a:t>【主要矛盾】</a:t>
            </a:r>
            <a:r>
              <a:rPr lang="zh-CN" sz="2800" b="0">
                <a:solidFill>
                  <a:srgbClr val="333333"/>
                </a:solidFill>
                <a:ea typeface="宋体" panose="02010600030101010101" pitchFamily="2" charset="-122"/>
              </a:rPr>
              <a:t>我国社会的主要矛盾不再是无产阶级和资产阶级之间的矛盾，而是人们对于建立先进的工业国的要求同落后的农业国的现实之间的矛盾，是人民对于经济文化迅速发展的需要同当前经济文化不能满足人民需要的状况之间的矛盾。</a:t>
            </a:r>
            <a:endParaRPr lang="zh-CN" altLang="en-US" sz="2800" b="0">
              <a:solidFill>
                <a:srgbClr val="333333"/>
              </a:solidFill>
              <a:ea typeface="宋体" panose="02010600030101010101" pitchFamily="2" charset="-122"/>
            </a:endParaRPr>
          </a:p>
        </p:txBody>
      </p:sp>
      <p:sp>
        <p:nvSpPr>
          <p:cNvPr id="4" name="矩形 3"/>
          <p:cNvSpPr/>
          <p:nvPr>
            <p:custDataLst>
              <p:tags r:id="rId4"/>
            </p:custDataLst>
          </p:nvPr>
        </p:nvSpPr>
        <p:spPr>
          <a:xfrm>
            <a:off x="4657725" y="1471295"/>
            <a:ext cx="515620" cy="501015"/>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custDataLst>
              <p:tags r:id="rId5"/>
            </p:custDataLst>
          </p:nvPr>
        </p:nvSpPr>
        <p:spPr>
          <a:xfrm>
            <a:off x="5560695" y="1430020"/>
            <a:ext cx="1929765" cy="583565"/>
          </a:xfrm>
          <a:prstGeom prst="rect">
            <a:avLst/>
          </a:prstGeom>
          <a:noFill/>
        </p:spPr>
        <p:txBody>
          <a:bodyPr wrap="square" rtlCol="0">
            <a:spAutoFit/>
          </a:bodyPr>
          <a:lstStyle/>
          <a:p>
            <a:pPr>
              <a:buClrTx/>
              <a:buSzTx/>
              <a:buFontTx/>
            </a:pPr>
            <a:r>
              <a:rPr lang="zh-CN" altLang="en-US" sz="3200" b="1">
                <a:solidFill>
                  <a:srgbClr val="FF0000"/>
                </a:solidFill>
                <a:sym typeface="+mn-ea"/>
              </a:rPr>
              <a:t>知识详情</a:t>
            </a:r>
          </a:p>
        </p:txBody>
      </p:sp>
      <p:pic>
        <p:nvPicPr>
          <p:cNvPr id="6" name="图片 5"/>
          <p:cNvPicPr>
            <a:picLocks noChangeAspect="1"/>
          </p:cNvPicPr>
          <p:nvPr>
            <p:custDataLst>
              <p:tags r:id="rId6"/>
            </p:custDataLst>
          </p:nvPr>
        </p:nvPicPr>
        <p:blipFill>
          <a:blip r:embed="rId8">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animEffect transition="in" filter="blinds(horizontal)">
                                      <p:cBhvr>
                                        <p:cTn id="7"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custDataLst>
              <p:tags r:id="rId2"/>
            </p:custDataLst>
          </p:nvPr>
        </p:nvPicPr>
        <p:blipFill>
          <a:blip r:embed="rId8">
            <a:extLst>
              <a:ext uri="{28A0092B-C50C-407E-A947-70E740481C1C}">
                <a14:useLocalDpi xmlns:a14="http://schemas.microsoft.com/office/drawing/2010/main" val="0"/>
              </a:ext>
            </a:extLst>
          </a:blip>
          <a:stretch>
            <a:fillRect/>
          </a:stretch>
        </p:blipFill>
        <p:spPr>
          <a:xfrm>
            <a:off x="31115" y="109855"/>
            <a:ext cx="1408861" cy="918643"/>
          </a:xfrm>
          <a:prstGeom prst="rect">
            <a:avLst/>
          </a:prstGeom>
        </p:spPr>
      </p:pic>
      <p:sp>
        <p:nvSpPr>
          <p:cNvPr id="2" name="矩形 1"/>
          <p:cNvSpPr/>
          <p:nvPr>
            <p:custDataLst>
              <p:tags r:id="rId3"/>
            </p:custDataLst>
          </p:nvPr>
        </p:nvSpPr>
        <p:spPr>
          <a:xfrm>
            <a:off x="4751070" y="1494790"/>
            <a:ext cx="515620" cy="501015"/>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custDataLst>
              <p:tags r:id="rId4"/>
            </p:custDataLst>
          </p:nvPr>
        </p:nvSpPr>
        <p:spPr>
          <a:xfrm>
            <a:off x="5638165" y="1442720"/>
            <a:ext cx="1929765" cy="583565"/>
          </a:xfrm>
          <a:prstGeom prst="rect">
            <a:avLst/>
          </a:prstGeom>
          <a:noFill/>
        </p:spPr>
        <p:txBody>
          <a:bodyPr wrap="square" rtlCol="0">
            <a:spAutoFit/>
          </a:bodyPr>
          <a:lstStyle/>
          <a:p>
            <a:pPr>
              <a:buClrTx/>
              <a:buSzTx/>
              <a:buFontTx/>
            </a:pPr>
            <a:r>
              <a:rPr lang="zh-CN" altLang="en-US" sz="3200" b="1">
                <a:solidFill>
                  <a:srgbClr val="FF0000"/>
                </a:solidFill>
                <a:sym typeface="+mn-ea"/>
              </a:rPr>
              <a:t>知识详情</a:t>
            </a:r>
          </a:p>
        </p:txBody>
      </p:sp>
      <p:sp>
        <p:nvSpPr>
          <p:cNvPr id="3" name="矩形 2"/>
          <p:cNvSpPr/>
          <p:nvPr>
            <p:custDataLst>
              <p:tags r:id="rId5"/>
            </p:custDataLst>
          </p:nvPr>
        </p:nvSpPr>
        <p:spPr>
          <a:xfrm>
            <a:off x="775970" y="2531110"/>
            <a:ext cx="10821035" cy="259461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custDataLst>
              <p:tags r:id="rId6"/>
            </p:custDataLst>
          </p:nvPr>
        </p:nvSpPr>
        <p:spPr>
          <a:xfrm>
            <a:off x="897255" y="3136900"/>
            <a:ext cx="10578465" cy="1383665"/>
          </a:xfrm>
          <a:prstGeom prst="rect">
            <a:avLst/>
          </a:prstGeom>
          <a:noFill/>
        </p:spPr>
        <p:txBody>
          <a:bodyPr wrap="square" rtlCol="0" anchor="t">
            <a:spAutoFit/>
          </a:bodyPr>
          <a:lstStyle/>
          <a:p>
            <a:pPr algn="l" fontAlgn="auto">
              <a:lnSpc>
                <a:spcPct val="150000"/>
              </a:lnSpc>
              <a:buClrTx/>
              <a:buSzTx/>
              <a:buFontTx/>
            </a:pPr>
            <a:r>
              <a:rPr lang="zh-CN" sz="2800">
                <a:solidFill>
                  <a:srgbClr val="FF0000"/>
                </a:solidFill>
                <a:ea typeface="宋体" panose="02010600030101010101" pitchFamily="2" charset="-122"/>
                <a:sym typeface="+mn-ea"/>
              </a:rPr>
              <a:t>【根本任务】</a:t>
            </a:r>
            <a:r>
              <a:rPr lang="zh-CN" sz="2800">
                <a:solidFill>
                  <a:srgbClr val="333333"/>
                </a:solidFill>
                <a:ea typeface="宋体" panose="02010600030101010101" pitchFamily="2" charset="-122"/>
                <a:sym typeface="+mn-ea"/>
              </a:rPr>
              <a:t>集中力量发展生产力，尽快把我国由落后的农业国变为先进的工业国。</a:t>
            </a:r>
            <a:endParaRPr lang="zh-CN" sz="2800">
              <a:solidFill>
                <a:srgbClr val="333333"/>
              </a:solidFill>
              <a:ea typeface="宋体" panose="02010600030101010101" pitchFamily="2" charset="-122"/>
            </a:endParaRPr>
          </a:p>
        </p:txBody>
      </p:sp>
    </p:spTree>
    <p:custDataLst>
      <p:tags r:id="rId1"/>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2"/>
            </p:custDataLst>
          </p:nvPr>
        </p:nvPicPr>
        <p:blipFill>
          <a:blip r:embed="rId10"/>
          <a:stretch>
            <a:fillRect/>
          </a:stretch>
        </p:blipFill>
        <p:spPr>
          <a:xfrm>
            <a:off x="1018540" y="1414780"/>
            <a:ext cx="1275080" cy="1795145"/>
          </a:xfrm>
          <a:prstGeom prst="rect">
            <a:avLst/>
          </a:prstGeom>
        </p:spPr>
      </p:pic>
      <p:pic>
        <p:nvPicPr>
          <p:cNvPr id="5" name="图片 4"/>
          <p:cNvPicPr>
            <a:picLocks noChangeAspect="1"/>
          </p:cNvPicPr>
          <p:nvPr>
            <p:custDataLst>
              <p:tags r:id="rId3"/>
            </p:custDataLst>
          </p:nvPr>
        </p:nvPicPr>
        <p:blipFill>
          <a:blip r:embed="rId11"/>
          <a:stretch>
            <a:fillRect/>
          </a:stretch>
        </p:blipFill>
        <p:spPr>
          <a:xfrm>
            <a:off x="9101455" y="1414780"/>
            <a:ext cx="1856740" cy="1602740"/>
          </a:xfrm>
          <a:prstGeom prst="rect">
            <a:avLst/>
          </a:prstGeom>
        </p:spPr>
      </p:pic>
      <p:pic>
        <p:nvPicPr>
          <p:cNvPr id="6" name="图片 5"/>
          <p:cNvPicPr>
            <a:picLocks noChangeAspect="1"/>
          </p:cNvPicPr>
          <p:nvPr>
            <p:custDataLst>
              <p:tags r:id="rId4"/>
            </p:custDataLst>
          </p:nvPr>
        </p:nvPicPr>
        <p:blipFill>
          <a:blip r:embed="rId12"/>
          <a:stretch>
            <a:fillRect/>
          </a:stretch>
        </p:blipFill>
        <p:spPr>
          <a:xfrm>
            <a:off x="6759575" y="1400175"/>
            <a:ext cx="1205230" cy="1753870"/>
          </a:xfrm>
          <a:prstGeom prst="rect">
            <a:avLst/>
          </a:prstGeom>
        </p:spPr>
      </p:pic>
      <p:pic>
        <p:nvPicPr>
          <p:cNvPr id="7" name="图片 6"/>
          <p:cNvPicPr>
            <a:picLocks noChangeAspect="1"/>
          </p:cNvPicPr>
          <p:nvPr>
            <p:custDataLst>
              <p:tags r:id="rId5"/>
            </p:custDataLst>
          </p:nvPr>
        </p:nvPicPr>
        <p:blipFill>
          <a:blip r:embed="rId13"/>
          <a:stretch>
            <a:fillRect/>
          </a:stretch>
        </p:blipFill>
        <p:spPr>
          <a:xfrm>
            <a:off x="3361690" y="1400175"/>
            <a:ext cx="2150745" cy="1768475"/>
          </a:xfrm>
          <a:prstGeom prst="rect">
            <a:avLst/>
          </a:prstGeom>
        </p:spPr>
      </p:pic>
      <p:sp>
        <p:nvSpPr>
          <p:cNvPr id="3" name="文本框 2"/>
          <p:cNvSpPr txBox="1"/>
          <p:nvPr>
            <p:custDataLst>
              <p:tags r:id="rId6"/>
            </p:custDataLst>
          </p:nvPr>
        </p:nvSpPr>
        <p:spPr>
          <a:xfrm>
            <a:off x="1018540" y="3416300"/>
            <a:ext cx="10535285" cy="2749550"/>
          </a:xfrm>
          <a:prstGeom prst="rect">
            <a:avLst/>
          </a:prstGeom>
          <a:solidFill>
            <a:schemeClr val="bg1"/>
          </a:solidFill>
          <a:ln w="19050">
            <a:solidFill>
              <a:srgbClr val="FFC000"/>
            </a:solidFill>
          </a:ln>
        </p:spPr>
        <p:txBody>
          <a:bodyPr wrap="square" rtlCol="0" anchor="t">
            <a:spAutoFit/>
          </a:bodyPr>
          <a:lstStyle/>
          <a:p>
            <a:pPr marL="342900" indent="-342900" fontAlgn="auto">
              <a:lnSpc>
                <a:spcPct val="120000"/>
              </a:lnSpc>
              <a:buClr>
                <a:srgbClr val="2214D4"/>
              </a:buClr>
              <a:buFont typeface="Wingdings" panose="05000000000000000000" charset="0"/>
              <a:buChar char="u"/>
            </a:pPr>
            <a:r>
              <a:rPr lang="zh-CN" altLang="en-US" sz="2400">
                <a:latin typeface="宋体" panose="02010600030101010101" pitchFamily="2" charset="-122"/>
                <a:ea typeface="宋体" panose="02010600030101010101" pitchFamily="2" charset="-122"/>
                <a:cs typeface="宋体" panose="02010600030101010101" pitchFamily="2" charset="-122"/>
              </a:rPr>
              <a:t>1960年11月5日，中国仿制的第一枚导弹发射成功，</a:t>
            </a:r>
          </a:p>
          <a:p>
            <a:pPr marL="342900" indent="-342900" fontAlgn="auto">
              <a:lnSpc>
                <a:spcPct val="120000"/>
              </a:lnSpc>
              <a:buClr>
                <a:srgbClr val="2214D4"/>
              </a:buClr>
              <a:buFont typeface="Wingdings" panose="05000000000000000000" charset="0"/>
              <a:buChar char="u"/>
            </a:pPr>
            <a:r>
              <a:rPr lang="zh-CN" altLang="en-US" sz="2400">
                <a:latin typeface="宋体" panose="02010600030101010101" pitchFamily="2" charset="-122"/>
                <a:ea typeface="宋体" panose="02010600030101010101" pitchFamily="2" charset="-122"/>
                <a:cs typeface="宋体" panose="02010600030101010101" pitchFamily="2" charset="-122"/>
              </a:rPr>
              <a:t>1964年10月16日15时中国</a:t>
            </a:r>
            <a:r>
              <a:rPr lang="zh-CN" altLang="en-US" sz="2400">
                <a:solidFill>
                  <a:srgbClr val="E931EB"/>
                </a:solidFill>
                <a:latin typeface="宋体" panose="02010600030101010101" pitchFamily="2" charset="-122"/>
                <a:ea typeface="宋体" panose="02010600030101010101" pitchFamily="2" charset="-122"/>
                <a:cs typeface="宋体" panose="02010600030101010101" pitchFamily="2" charset="-122"/>
              </a:rPr>
              <a:t>第一颗原子弹</a:t>
            </a:r>
            <a:r>
              <a:rPr lang="zh-CN" altLang="en-US" sz="2400">
                <a:latin typeface="宋体" panose="02010600030101010101" pitchFamily="2" charset="-122"/>
                <a:ea typeface="宋体" panose="02010600030101010101" pitchFamily="2" charset="-122"/>
                <a:cs typeface="宋体" panose="02010600030101010101" pitchFamily="2" charset="-122"/>
              </a:rPr>
              <a:t>爆炸成功，使中国成为第五个有</a:t>
            </a:r>
            <a:r>
              <a:rPr lang="zh-CN" altLang="en-US" sz="2400">
                <a:solidFill>
                  <a:srgbClr val="E931EB"/>
                </a:solidFill>
                <a:latin typeface="宋体" panose="02010600030101010101" pitchFamily="2" charset="-122"/>
                <a:ea typeface="宋体" panose="02010600030101010101" pitchFamily="2" charset="-122"/>
                <a:cs typeface="宋体" panose="02010600030101010101" pitchFamily="2" charset="-122"/>
              </a:rPr>
              <a:t>原子弹</a:t>
            </a:r>
            <a:r>
              <a:rPr lang="zh-CN" altLang="en-US" sz="2400">
                <a:latin typeface="宋体" panose="02010600030101010101" pitchFamily="2" charset="-122"/>
                <a:ea typeface="宋体" panose="02010600030101010101" pitchFamily="2" charset="-122"/>
                <a:cs typeface="宋体" panose="02010600030101010101" pitchFamily="2" charset="-122"/>
              </a:rPr>
              <a:t>的国家</a:t>
            </a:r>
            <a:r>
              <a:rPr lang="en-US" altLang="zh-CN" sz="2400">
                <a:latin typeface="宋体" panose="02010600030101010101" pitchFamily="2" charset="-122"/>
                <a:ea typeface="宋体" panose="02010600030101010101" pitchFamily="2" charset="-122"/>
                <a:cs typeface="宋体" panose="02010600030101010101" pitchFamily="2" charset="-122"/>
              </a:rPr>
              <a:t>;</a:t>
            </a:r>
          </a:p>
          <a:p>
            <a:pPr marL="342900" indent="-342900" fontAlgn="auto">
              <a:lnSpc>
                <a:spcPct val="120000"/>
              </a:lnSpc>
              <a:buClr>
                <a:srgbClr val="2214D4"/>
              </a:buClr>
              <a:buFont typeface="Wingdings" panose="05000000000000000000" charset="0"/>
              <a:buChar char="u"/>
            </a:pPr>
            <a:r>
              <a:rPr lang="zh-CN" altLang="en-US" sz="2400">
                <a:latin typeface="宋体" panose="02010600030101010101" pitchFamily="2" charset="-122"/>
                <a:ea typeface="宋体" panose="02010600030101010101" pitchFamily="2" charset="-122"/>
                <a:cs typeface="宋体" panose="02010600030101010101" pitchFamily="2" charset="-122"/>
              </a:rPr>
              <a:t>1967年6月17日上午8时中国第一颗氢弹空爆试验成功;</a:t>
            </a:r>
          </a:p>
          <a:p>
            <a:pPr marL="342900" indent="-342900" fontAlgn="auto">
              <a:lnSpc>
                <a:spcPct val="120000"/>
              </a:lnSpc>
              <a:buClr>
                <a:srgbClr val="2214D4"/>
              </a:buClr>
              <a:buFont typeface="Wingdings" panose="05000000000000000000" charset="0"/>
              <a:buChar char="u"/>
            </a:pPr>
            <a:r>
              <a:rPr lang="zh-CN" altLang="en-US" sz="2400">
                <a:latin typeface="宋体" panose="02010600030101010101" pitchFamily="2" charset="-122"/>
                <a:ea typeface="宋体" panose="02010600030101010101" pitchFamily="2" charset="-122"/>
                <a:cs typeface="宋体" panose="02010600030101010101" pitchFamily="2" charset="-122"/>
              </a:rPr>
              <a:t>1970年4月24日21时中国</a:t>
            </a:r>
            <a:r>
              <a:rPr lang="zh-CN" altLang="en-US" sz="2400">
                <a:solidFill>
                  <a:srgbClr val="E931EB"/>
                </a:solidFill>
                <a:latin typeface="宋体" panose="02010600030101010101" pitchFamily="2" charset="-122"/>
                <a:ea typeface="宋体" panose="02010600030101010101" pitchFamily="2" charset="-122"/>
                <a:cs typeface="宋体" panose="02010600030101010101" pitchFamily="2" charset="-122"/>
              </a:rPr>
              <a:t>第一颗人造卫星</a:t>
            </a:r>
            <a:r>
              <a:rPr lang="zh-CN" altLang="en-US" sz="2400">
                <a:latin typeface="宋体" panose="02010600030101010101" pitchFamily="2" charset="-122"/>
                <a:ea typeface="宋体" panose="02010600030101010101" pitchFamily="2" charset="-122"/>
                <a:cs typeface="宋体" panose="02010600030101010101" pitchFamily="2" charset="-122"/>
              </a:rPr>
              <a:t>发射成功，使中国成为第五个发射人造卫星的国家。</a:t>
            </a:r>
          </a:p>
        </p:txBody>
      </p:sp>
      <p:sp>
        <p:nvSpPr>
          <p:cNvPr id="9" name="文本框 8"/>
          <p:cNvSpPr txBox="1"/>
          <p:nvPr>
            <p:custDataLst>
              <p:tags r:id="rId7"/>
            </p:custDataLst>
          </p:nvPr>
        </p:nvSpPr>
        <p:spPr>
          <a:xfrm>
            <a:off x="3963035" y="541655"/>
            <a:ext cx="4265930" cy="583565"/>
          </a:xfrm>
          <a:prstGeom prst="rect">
            <a:avLst/>
          </a:prstGeom>
          <a:noFill/>
        </p:spPr>
        <p:txBody>
          <a:bodyPr wrap="none" rtlCol="0" anchor="t">
            <a:spAutoFit/>
          </a:bodyPr>
          <a:lstStyle/>
          <a:p>
            <a:pPr>
              <a:lnSpc>
                <a:spcPct val="100000"/>
              </a:lnSpc>
              <a:buClrTx/>
              <a:buSzTx/>
              <a:buFontTx/>
              <a:buNone/>
            </a:pPr>
            <a:r>
              <a:rPr lang="zh-CN" altLang="en-US" sz="3200" b="1">
                <a:solidFill>
                  <a:schemeClr val="accent6">
                    <a:lumMod val="50000"/>
                  </a:schemeClr>
                </a:solidFill>
                <a:latin typeface="宋体" panose="02010600030101010101" pitchFamily="2" charset="-122"/>
                <a:ea typeface="宋体" panose="02010600030101010101" pitchFamily="2" charset="-122"/>
                <a:cs typeface="宋体" panose="02010600030101010101" pitchFamily="2" charset="-122"/>
                <a:sym typeface="+mn-ea"/>
              </a:rPr>
              <a:t>【知识拓展】两弹一星</a:t>
            </a:r>
          </a:p>
        </p:txBody>
      </p:sp>
      <p:pic>
        <p:nvPicPr>
          <p:cNvPr id="4" name="图片 3"/>
          <p:cNvPicPr>
            <a:picLocks noChangeAspect="1"/>
          </p:cNvPicPr>
          <p:nvPr>
            <p:custDataLst>
              <p:tags r:id="rId8"/>
            </p:custDataLst>
          </p:nvPr>
        </p:nvPicPr>
        <p:blipFill>
          <a:blip r:embed="rId14">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030605" y="717550"/>
            <a:ext cx="9892030" cy="5431155"/>
          </a:xfrm>
          <a:prstGeom prst="rect">
            <a:avLst/>
          </a:prstGeom>
        </p:spPr>
      </p:pic>
    </p:spTree>
    <p:custDataLst>
      <p:tags r:id="rId1"/>
    </p:custData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圆角 12"/>
          <p:cNvSpPr/>
          <p:nvPr>
            <p:custDataLst>
              <p:tags r:id="rId2"/>
            </p:custDataLst>
          </p:nvPr>
        </p:nvSpPr>
        <p:spPr>
          <a:xfrm>
            <a:off x="3121660" y="2823210"/>
            <a:ext cx="5600065" cy="781685"/>
          </a:xfrm>
          <a:prstGeom prst="roundRect">
            <a:avLst>
              <a:gd name="adj" fmla="val 50000"/>
            </a:avLst>
          </a:prstGeom>
          <a:solidFill>
            <a:srgbClr val="C00000"/>
          </a:solidFill>
          <a:ln w="38100">
            <a:noFill/>
          </a:ln>
          <a:effectLst>
            <a:glow rad="190500">
              <a:schemeClr val="bg1">
                <a:alpha val="5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兰亭粗黑简体" panose="02000000000000000000" pitchFamily="2" charset="-122"/>
              <a:ea typeface="方正兰亭粗黑简体" panose="02000000000000000000" pitchFamily="2" charset="-122"/>
            </a:endParaRPr>
          </a:p>
        </p:txBody>
      </p:sp>
      <p:pic>
        <p:nvPicPr>
          <p:cNvPr id="8" name="图片 7"/>
          <p:cNvPicPr>
            <a:picLocks noChangeAspect="1"/>
          </p:cNvPicPr>
          <p:nvPr>
            <p:custDataLst>
              <p:tags r:id="rId3"/>
            </p:custDataLst>
          </p:nvPr>
        </p:nvPicPr>
        <p:blipFill>
          <a:blip r:embed="rId6">
            <a:extLst>
              <a:ext uri="{BEBA8EAE-BF5A-486C-A8C5-ECC9F3942E4B}">
                <a14:imgProps xmlns:a14="http://schemas.microsoft.com/office/drawing/2010/main">
                  <a14:imgLayer r:embed="rId7">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5128272" y="1775551"/>
            <a:ext cx="1842738" cy="498461"/>
          </a:xfrm>
          <a:prstGeom prst="rect">
            <a:avLst/>
          </a:prstGeom>
        </p:spPr>
      </p:pic>
      <p:sp>
        <p:nvSpPr>
          <p:cNvPr id="3" name="文本框 2"/>
          <p:cNvSpPr txBox="1"/>
          <p:nvPr>
            <p:custDataLst>
              <p:tags r:id="rId4"/>
            </p:custDataLst>
          </p:nvPr>
        </p:nvSpPr>
        <p:spPr>
          <a:xfrm>
            <a:off x="3188335" y="2891790"/>
            <a:ext cx="5466080" cy="583565"/>
          </a:xfrm>
          <a:prstGeom prst="rect">
            <a:avLst/>
          </a:prstGeom>
          <a:noFill/>
        </p:spPr>
        <p:txBody>
          <a:bodyPr wrap="none" rtlCol="0" anchor="t">
            <a:spAutoFit/>
          </a:bodyPr>
          <a:lstStyle/>
          <a:p>
            <a:r>
              <a:rPr lang="zh-CN" altLang="en-US" sz="3200" b="1">
                <a:solidFill>
                  <a:schemeClr val="bg1"/>
                </a:solidFill>
                <a:latin typeface="微软雅黑" panose="020B0503020204020204" pitchFamily="34" charset="-122"/>
                <a:ea typeface="微软雅黑" panose="020B0503020204020204" pitchFamily="34" charset="-122"/>
                <a:sym typeface="+mn-ea"/>
              </a:rPr>
              <a:t>一、最深刻最伟大的社会变革</a:t>
            </a:r>
          </a:p>
        </p:txBody>
      </p:sp>
    </p:spTree>
    <p:custDataLst>
      <p:tags r:id="rId1"/>
    </p:custData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2"/>
            </p:custDataLst>
          </p:nvPr>
        </p:nvSpPr>
        <p:spPr>
          <a:xfrm>
            <a:off x="1017905" y="889635"/>
            <a:ext cx="5323840" cy="583565"/>
          </a:xfrm>
          <a:prstGeom prst="rect">
            <a:avLst/>
          </a:prstGeom>
          <a:noFill/>
        </p:spPr>
        <p:txBody>
          <a:bodyPr wrap="square" rtlCol="0">
            <a:spAutoFit/>
          </a:bodyPr>
          <a:lstStyle/>
          <a:p>
            <a:pPr>
              <a:lnSpc>
                <a:spcPct val="100000"/>
              </a:lnSpc>
              <a:buClrTx/>
              <a:buSzTx/>
              <a:buFontTx/>
              <a:buNone/>
            </a:pPr>
            <a:r>
              <a:rPr lang="zh-CN" altLang="zh-CN" sz="3200" b="1">
                <a:solidFill>
                  <a:srgbClr val="2214D4"/>
                </a:solidFill>
                <a:latin typeface="宋体" panose="02010600030101010101" pitchFamily="2" charset="-122"/>
                <a:ea typeface="宋体" panose="02010600030101010101" pitchFamily="2" charset="-122"/>
                <a:cs typeface="宋体" panose="02010600030101010101" pitchFamily="2" charset="-122"/>
              </a:rPr>
              <a:t>2.社会主义的全面展开</a:t>
            </a:r>
          </a:p>
        </p:txBody>
      </p:sp>
      <p:sp>
        <p:nvSpPr>
          <p:cNvPr id="100" name="文本框 99"/>
          <p:cNvSpPr txBox="1"/>
          <p:nvPr>
            <p:custDataLst>
              <p:tags r:id="rId3"/>
            </p:custDataLst>
          </p:nvPr>
        </p:nvSpPr>
        <p:spPr>
          <a:xfrm>
            <a:off x="1017905" y="1950720"/>
            <a:ext cx="10637520" cy="2676525"/>
          </a:xfrm>
          <a:prstGeom prst="rect">
            <a:avLst/>
          </a:prstGeom>
          <a:noFill/>
          <a:ln w="9525">
            <a:noFill/>
          </a:ln>
        </p:spPr>
        <p:txBody>
          <a:bodyPr wrap="square">
            <a:spAutoFit/>
          </a:bodyPr>
          <a:lstStyle/>
          <a:p>
            <a:pPr marL="342900" indent="-342900" fontAlgn="auto">
              <a:lnSpc>
                <a:spcPct val="150000"/>
              </a:lnSpc>
              <a:buFont typeface="Wingdings" panose="05000000000000000000" charset="0"/>
              <a:buChar char="l"/>
            </a:pPr>
            <a:r>
              <a:rPr lang="zh-CN" sz="2800" b="0">
                <a:solidFill>
                  <a:srgbClr val="333333"/>
                </a:solidFill>
                <a:ea typeface="宋体" panose="02010600030101010101" pitchFamily="2" charset="-122"/>
              </a:rPr>
              <a:t>社会主义制度确立之后，我国建立起</a:t>
            </a:r>
            <a:r>
              <a:rPr lang="zh-CN" sz="2800" b="1">
                <a:solidFill>
                  <a:srgbClr val="E931EB"/>
                </a:solidFill>
                <a:ea typeface="宋体" panose="02010600030101010101" pitchFamily="2" charset="-122"/>
              </a:rPr>
              <a:t>独立的比较完整的工业体系和国民经济体系</a:t>
            </a:r>
            <a:r>
              <a:rPr lang="zh-CN" sz="2800" b="0">
                <a:solidFill>
                  <a:srgbClr val="333333"/>
                </a:solidFill>
                <a:ea typeface="宋体" panose="02010600030101010101" pitchFamily="2" charset="-122"/>
              </a:rPr>
              <a:t>，成为世界上有重要影响的大国。</a:t>
            </a:r>
          </a:p>
          <a:p>
            <a:pPr marL="342900" indent="-342900" fontAlgn="auto">
              <a:lnSpc>
                <a:spcPct val="150000"/>
              </a:lnSpc>
              <a:buFont typeface="Wingdings" panose="05000000000000000000" charset="0"/>
              <a:buChar char="l"/>
            </a:pPr>
            <a:r>
              <a:rPr lang="zh-CN" sz="2800" b="0">
                <a:solidFill>
                  <a:srgbClr val="333333"/>
                </a:solidFill>
                <a:ea typeface="宋体" panose="02010600030101010101" pitchFamily="2" charset="-122"/>
              </a:rPr>
              <a:t>我国社会发生的翻天覆地的变化再一次雄辩地证明：只有社会主义才能救中国。</a:t>
            </a:r>
            <a:endParaRPr lang="zh-CN" altLang="en-US" sz="2800" b="0">
              <a:solidFill>
                <a:srgbClr val="333333"/>
              </a:solidFill>
              <a:ea typeface="宋体" panose="02010600030101010101" pitchFamily="2" charset="-122"/>
            </a:endParaRPr>
          </a:p>
        </p:txBody>
      </p:sp>
      <p:sp>
        <p:nvSpPr>
          <p:cNvPr id="8" name="文本框 7"/>
          <p:cNvSpPr txBox="1"/>
          <p:nvPr>
            <p:custDataLst>
              <p:tags r:id="rId4"/>
            </p:custDataLst>
          </p:nvPr>
        </p:nvSpPr>
        <p:spPr>
          <a:xfrm>
            <a:off x="1990090" y="5013960"/>
            <a:ext cx="8692515" cy="521970"/>
          </a:xfrm>
          <a:prstGeom prst="rect">
            <a:avLst/>
          </a:prstGeom>
          <a:noFill/>
          <a:ln w="19050">
            <a:solidFill>
              <a:srgbClr val="FFC000"/>
            </a:solidFill>
          </a:ln>
        </p:spPr>
        <p:txBody>
          <a:bodyPr wrap="square" rtlCol="0">
            <a:spAutoFit/>
          </a:bodyPr>
          <a:lstStyle/>
          <a:p>
            <a:pPr algn="ctr"/>
            <a:r>
              <a:rPr lang="zh-CN" altLang="en-US" sz="2800" b="1">
                <a:solidFill>
                  <a:srgbClr val="FF0000"/>
                </a:solidFill>
                <a:latin typeface="宋体" panose="02010600030101010101" pitchFamily="2" charset="-122"/>
                <a:ea typeface="宋体" panose="02010600030101010101" pitchFamily="2" charset="-122"/>
                <a:cs typeface="宋体" panose="02010600030101010101" pitchFamily="2" charset="-122"/>
              </a:rPr>
              <a:t>实现了中华民族从</a:t>
            </a:r>
            <a:r>
              <a:rPr lang="en-US" altLang="zh-CN" sz="2800" b="1">
                <a:solidFill>
                  <a:srgbClr val="FF0000"/>
                </a:solidFill>
                <a:latin typeface="宋体" panose="02010600030101010101" pitchFamily="2" charset="-122"/>
                <a:ea typeface="宋体" panose="02010600030101010101" pitchFamily="2" charset="-122"/>
                <a:cs typeface="宋体" panose="02010600030101010101" pitchFamily="2" charset="-122"/>
              </a:rPr>
              <a:t>“</a:t>
            </a:r>
            <a:r>
              <a:rPr lang="zh-CN" altLang="en-US" sz="2800" b="1">
                <a:solidFill>
                  <a:srgbClr val="FF0000"/>
                </a:solidFill>
                <a:latin typeface="宋体" panose="02010600030101010101" pitchFamily="2" charset="-122"/>
                <a:ea typeface="宋体" panose="02010600030101010101" pitchFamily="2" charset="-122"/>
                <a:cs typeface="宋体" panose="02010600030101010101" pitchFamily="2" charset="-122"/>
              </a:rPr>
              <a:t>东亚病夫</a:t>
            </a:r>
            <a:r>
              <a:rPr lang="en-US" altLang="zh-CN" sz="2800" b="1">
                <a:solidFill>
                  <a:srgbClr val="FF0000"/>
                </a:solidFill>
                <a:latin typeface="宋体" panose="02010600030101010101" pitchFamily="2" charset="-122"/>
                <a:ea typeface="宋体" panose="02010600030101010101" pitchFamily="2" charset="-122"/>
                <a:cs typeface="宋体" panose="02010600030101010101" pitchFamily="2" charset="-122"/>
              </a:rPr>
              <a:t>”</a:t>
            </a:r>
            <a:r>
              <a:rPr lang="zh-CN" altLang="en-US" sz="2800" b="1">
                <a:solidFill>
                  <a:srgbClr val="FF0000"/>
                </a:solidFill>
                <a:latin typeface="宋体" panose="02010600030101010101" pitchFamily="2" charset="-122"/>
                <a:ea typeface="宋体" panose="02010600030101010101" pitchFamily="2" charset="-122"/>
                <a:cs typeface="宋体" panose="02010600030101010101" pitchFamily="2" charset="-122"/>
              </a:rPr>
              <a:t>到站起来的伟大飞跃</a:t>
            </a:r>
          </a:p>
        </p:txBody>
      </p:sp>
      <p:pic>
        <p:nvPicPr>
          <p:cNvPr id="2" name="图片 1"/>
          <p:cNvPicPr>
            <a:picLocks noChangeAspect="1"/>
          </p:cNvPicPr>
          <p:nvPr>
            <p:custDataLst>
              <p:tags r:id="rId5"/>
            </p:custDataLst>
          </p:nvPr>
        </p:nvPicPr>
        <p:blipFill>
          <a:blip r:embed="rId7">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00"/>
                                        </p:tgtEl>
                                        <p:attrNameLst>
                                          <p:attrName>style.visibility</p:attrName>
                                        </p:attrNameLst>
                                      </p:cBhvr>
                                      <p:to>
                                        <p:strVal val="visible"/>
                                      </p:to>
                                    </p:set>
                                    <p:animEffect transition="in" filter="blinds(horizontal)">
                                      <p:cBhvr>
                                        <p:cTn id="12"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2"/>
            </p:custDataLst>
          </p:nvPr>
        </p:nvSpPr>
        <p:spPr>
          <a:xfrm>
            <a:off x="972820" y="1064895"/>
            <a:ext cx="4380230" cy="583565"/>
          </a:xfrm>
          <a:prstGeom prst="rect">
            <a:avLst/>
          </a:prstGeom>
          <a:noFill/>
        </p:spPr>
        <p:txBody>
          <a:bodyPr wrap="square" rtlCol="0">
            <a:spAutoFit/>
          </a:bodyPr>
          <a:lstStyle/>
          <a:p>
            <a:pPr algn="l">
              <a:lnSpc>
                <a:spcPct val="100000"/>
              </a:lnSpc>
              <a:buClrTx/>
              <a:buSzTx/>
              <a:buFontTx/>
              <a:buNone/>
            </a:pPr>
            <a:r>
              <a:rPr lang="zh-CN" altLang="zh-CN" sz="3200" b="1">
                <a:solidFill>
                  <a:srgbClr val="2214D4"/>
                </a:solidFill>
                <a:latin typeface="宋体" panose="02010600030101010101" pitchFamily="2" charset="-122"/>
                <a:ea typeface="宋体" panose="02010600030101010101" pitchFamily="2" charset="-122"/>
                <a:cs typeface="宋体" panose="02010600030101010101" pitchFamily="2" charset="-122"/>
              </a:rPr>
              <a:t>3.探索中的严重曲折</a:t>
            </a:r>
          </a:p>
        </p:txBody>
      </p:sp>
      <p:pic>
        <p:nvPicPr>
          <p:cNvPr id="2" name="图片 1"/>
          <p:cNvPicPr>
            <a:picLocks noChangeAspect="1"/>
          </p:cNvPicPr>
          <p:nvPr>
            <p:custDataLst>
              <p:tags r:id="rId3"/>
            </p:custDataLst>
          </p:nvPr>
        </p:nvPicPr>
        <p:blipFill>
          <a:blip r:embed="rId8"/>
          <a:srcRect r="16128"/>
          <a:stretch>
            <a:fillRect/>
          </a:stretch>
        </p:blipFill>
        <p:spPr>
          <a:xfrm>
            <a:off x="751840" y="2559685"/>
            <a:ext cx="2684780" cy="1945005"/>
          </a:xfrm>
          <a:prstGeom prst="rect">
            <a:avLst/>
          </a:prstGeom>
        </p:spPr>
      </p:pic>
      <p:sp>
        <p:nvSpPr>
          <p:cNvPr id="5" name="文本框 4"/>
          <p:cNvSpPr txBox="1"/>
          <p:nvPr>
            <p:custDataLst>
              <p:tags r:id="rId4"/>
            </p:custDataLst>
          </p:nvPr>
        </p:nvSpPr>
        <p:spPr>
          <a:xfrm>
            <a:off x="5013960" y="1064895"/>
            <a:ext cx="4863465" cy="521970"/>
          </a:xfrm>
          <a:prstGeom prst="rect">
            <a:avLst/>
          </a:prstGeom>
          <a:noFill/>
        </p:spPr>
        <p:txBody>
          <a:bodyPr wrap="square" rtlCol="0">
            <a:spAutoFit/>
          </a:bodyPr>
          <a:lstStyle/>
          <a:p>
            <a:pPr>
              <a:buClrTx/>
              <a:buSzTx/>
              <a:buFontTx/>
            </a:pPr>
            <a:r>
              <a:rPr lang="en-US" altLang="zh-CN" sz="2800">
                <a:solidFill>
                  <a:schemeClr val="tx1"/>
                </a:solidFill>
                <a:sym typeface="+mn-ea"/>
              </a:rPr>
              <a:t>--  “</a:t>
            </a:r>
            <a:r>
              <a:rPr lang="zh-CN" altLang="en-US" sz="2800">
                <a:solidFill>
                  <a:schemeClr val="tx1"/>
                </a:solidFill>
                <a:sym typeface="+mn-ea"/>
              </a:rPr>
              <a:t>文化大革命</a:t>
            </a:r>
            <a:r>
              <a:rPr lang="en-US" altLang="zh-CN" sz="2800">
                <a:solidFill>
                  <a:schemeClr val="tx1"/>
                </a:solidFill>
                <a:sym typeface="+mn-ea"/>
              </a:rPr>
              <a:t>”</a:t>
            </a:r>
            <a:r>
              <a:rPr lang="zh-CN" altLang="en-US" sz="2800">
                <a:solidFill>
                  <a:schemeClr val="tx1"/>
                </a:solidFill>
                <a:sym typeface="+mn-ea"/>
              </a:rPr>
              <a:t>十年内乱</a:t>
            </a:r>
          </a:p>
        </p:txBody>
      </p:sp>
      <p:sp>
        <p:nvSpPr>
          <p:cNvPr id="6" name="文本框 5"/>
          <p:cNvSpPr txBox="1"/>
          <p:nvPr>
            <p:custDataLst>
              <p:tags r:id="rId5"/>
            </p:custDataLst>
          </p:nvPr>
        </p:nvSpPr>
        <p:spPr>
          <a:xfrm>
            <a:off x="3631565" y="2047240"/>
            <a:ext cx="7877175" cy="3322955"/>
          </a:xfrm>
          <a:prstGeom prst="rect">
            <a:avLst/>
          </a:prstGeom>
          <a:solidFill>
            <a:schemeClr val="accent4">
              <a:lumMod val="20000"/>
              <a:lumOff val="80000"/>
            </a:schemeClr>
          </a:solidFill>
        </p:spPr>
        <p:txBody>
          <a:bodyPr wrap="square" rtlCol="0" anchor="t">
            <a:spAutoFit/>
          </a:bodyPr>
          <a:lstStyle/>
          <a:p>
            <a:pPr>
              <a:lnSpc>
                <a:spcPct val="150000"/>
              </a:lnSpc>
            </a:pPr>
            <a:r>
              <a:rPr lang="en-US" altLang="zh-CN" sz="2800">
                <a:latin typeface="宋体" panose="02010600030101010101" pitchFamily="2" charset="-122"/>
                <a:ea typeface="宋体" panose="02010600030101010101" pitchFamily="2" charset="-122"/>
                <a:cs typeface="宋体" panose="02010600030101010101" pitchFamily="2" charset="-122"/>
              </a:rPr>
              <a:t>    </a:t>
            </a:r>
            <a:r>
              <a:rPr lang="zh-CN" altLang="en-US" sz="2800">
                <a:latin typeface="宋体" panose="02010600030101010101" pitchFamily="2" charset="-122"/>
                <a:ea typeface="宋体" panose="02010600030101010101" pitchFamily="2" charset="-122"/>
                <a:cs typeface="宋体" panose="02010600030101010101" pitchFamily="2" charset="-122"/>
              </a:rPr>
              <a:t>文化大革命，全称“无产阶级文化大革命”，简称文革，是指</a:t>
            </a:r>
            <a:r>
              <a:rPr lang="zh-CN" altLang="en-US" sz="2800">
                <a:solidFill>
                  <a:srgbClr val="E931EB"/>
                </a:solidFill>
                <a:latin typeface="宋体" panose="02010600030101010101" pitchFamily="2" charset="-122"/>
                <a:ea typeface="宋体" panose="02010600030101010101" pitchFamily="2" charset="-122"/>
                <a:cs typeface="宋体" panose="02010600030101010101" pitchFamily="2" charset="-122"/>
              </a:rPr>
              <a:t>1966年5月16日至1976年10月</a:t>
            </a:r>
            <a:r>
              <a:rPr lang="zh-CN" altLang="en-US" sz="2800">
                <a:latin typeface="宋体" panose="02010600030101010101" pitchFamily="2" charset="-122"/>
                <a:ea typeface="宋体" panose="02010600030101010101" pitchFamily="2" charset="-122"/>
                <a:cs typeface="宋体" panose="02010600030101010101" pitchFamily="2" charset="-122"/>
              </a:rPr>
              <a:t>在中国由毛泽东错误发动和领导、被林彪和江青两个反革命集团利用，给党、国家和各族人民带来严重灾难的内乱。</a:t>
            </a:r>
          </a:p>
        </p:txBody>
      </p:sp>
      <p:pic>
        <p:nvPicPr>
          <p:cNvPr id="3" name="图片 2"/>
          <p:cNvPicPr>
            <a:picLocks noChangeAspect="1"/>
          </p:cNvPicPr>
          <p:nvPr>
            <p:custDataLst>
              <p:tags r:id="rId6"/>
            </p:custDataLst>
          </p:nvPr>
        </p:nvPicPr>
        <p:blipFill>
          <a:blip r:embed="rId9">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2文化大革命">
            <a:hlinkClick r:id="" action="ppaction://media"/>
          </p:cNvPr>
          <p:cNvPicPr/>
          <p:nvPr>
            <a:videoFile r:link="rId3"/>
            <p:extLst>
              <p:ext uri="{DAA4B4D4-6D71-4841-9C94-3DE7FCFB9230}">
                <p14:media xmlns:p14="http://schemas.microsoft.com/office/powerpoint/2010/main" r:embed="rId2"/>
              </p:ext>
            </p:extLst>
          </p:nvPr>
        </p:nvPicPr>
        <p:blipFill>
          <a:blip r:embed="rId6"/>
          <a:stretch>
            <a:fillRect/>
          </a:stretch>
        </p:blipFill>
        <p:spPr>
          <a:xfrm>
            <a:off x="1610360" y="962660"/>
            <a:ext cx="8970645" cy="4932680"/>
          </a:xfrm>
          <a:prstGeom prst="rect">
            <a:avLst/>
          </a:prstGeom>
        </p:spPr>
      </p:pic>
      <p:pic>
        <p:nvPicPr>
          <p:cNvPr id="4" name="图片 3"/>
          <p:cNvPicPr>
            <a:picLocks noChangeAspect="1"/>
          </p:cNvPicPr>
          <p:nvPr>
            <p:custDataLst>
              <p:tags r:id="rId4"/>
            </p:custDataLst>
          </p:nvPr>
        </p:nvPicPr>
        <p:blipFill>
          <a:blip r:embed="rId7">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additive="base">
                                        <p:cTn id="6" dur="1" fill="hold"/>
                                        <p:tgtEl>
                                          <p:spTgt spid="2"/>
                                        </p:tgtEl>
                                      </p:cBhvr>
                                    </p:cmd>
                                  </p:childTnLst>
                                </p:cTn>
                              </p:par>
                            </p:childTnLst>
                          </p:cTn>
                        </p:par>
                      </p:childTnLst>
                    </p:cTn>
                  </p:par>
                </p:childTnLst>
              </p:cTn>
              <p:nextCondLst>
                <p:cond evt="onClick" delay="0">
                  <p:tgtEl>
                    <p:spTgt spid="2"/>
                  </p:tgtEl>
                </p:cond>
              </p:nextCondLst>
            </p:seq>
            <p:video>
              <p:cMediaNode>
                <p:cTn id="7" fill="hold" display="0">
                  <p:stCondLst>
                    <p:cond delay="indefinite"/>
                  </p:stCondLst>
                  <p:endCondLst>
                    <p:cond evt="onNext" delay="0">
                      <p:tgtEl>
                        <p:sldTgt/>
                      </p:tgtEl>
                    </p:cond>
                    <p:cond evt="onPrev" delay="0">
                      <p:tgtEl>
                        <p:sldTgt/>
                      </p:tgtEl>
                    </p:cond>
                  </p:endCondLst>
                </p:cTn>
                <p:tgtEl>
                  <p:spTgt spid="2"/>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2"/>
            </p:custDataLst>
          </p:nvPr>
        </p:nvSpPr>
        <p:spPr>
          <a:xfrm>
            <a:off x="755650" y="739775"/>
            <a:ext cx="6944995" cy="583565"/>
          </a:xfrm>
          <a:prstGeom prst="rect">
            <a:avLst/>
          </a:prstGeom>
          <a:noFill/>
        </p:spPr>
        <p:txBody>
          <a:bodyPr wrap="square" rtlCol="0">
            <a:spAutoFit/>
          </a:bodyPr>
          <a:lstStyle/>
          <a:p>
            <a:pPr>
              <a:lnSpc>
                <a:spcPct val="100000"/>
              </a:lnSpc>
              <a:buClrTx/>
              <a:buSzTx/>
              <a:buFontTx/>
              <a:buNone/>
            </a:pPr>
            <a:r>
              <a:rPr lang="zh-CN" altLang="zh-CN" sz="3200" b="1">
                <a:solidFill>
                  <a:srgbClr val="2214D4"/>
                </a:solidFill>
                <a:latin typeface="宋体" panose="02010600030101010101" pitchFamily="2" charset="-122"/>
                <a:ea typeface="宋体" panose="02010600030101010101" pitchFamily="2" charset="-122"/>
                <a:cs typeface="宋体" panose="02010600030101010101" pitchFamily="2" charset="-122"/>
              </a:rPr>
              <a:t>4.如何评价社会主义革命和建设时期</a:t>
            </a:r>
          </a:p>
        </p:txBody>
      </p:sp>
      <p:sp>
        <p:nvSpPr>
          <p:cNvPr id="6" name="文本框 5"/>
          <p:cNvSpPr txBox="1"/>
          <p:nvPr>
            <p:custDataLst>
              <p:tags r:id="rId3"/>
            </p:custDataLst>
          </p:nvPr>
        </p:nvSpPr>
        <p:spPr>
          <a:xfrm>
            <a:off x="1195070" y="1773555"/>
            <a:ext cx="2316480" cy="521970"/>
          </a:xfrm>
          <a:prstGeom prst="rect">
            <a:avLst/>
          </a:prstGeom>
          <a:solidFill>
            <a:schemeClr val="accent6">
              <a:lumMod val="20000"/>
              <a:lumOff val="80000"/>
            </a:schemeClr>
          </a:solidFill>
        </p:spPr>
        <p:txBody>
          <a:bodyPr wrap="none" rtlCol="0" anchor="t">
            <a:spAutoFit/>
          </a:bodyPr>
          <a:lstStyle/>
          <a:p>
            <a:pPr algn="ctr"/>
            <a:r>
              <a:rPr lang="zh-CN" sz="2800">
                <a:solidFill>
                  <a:srgbClr val="FF0000"/>
                </a:solidFill>
                <a:ea typeface="宋体" panose="02010600030101010101" pitchFamily="2" charset="-122"/>
                <a:sym typeface="+mn-ea"/>
              </a:rPr>
              <a:t>【一个结论】</a:t>
            </a:r>
            <a:endParaRPr lang="zh-CN" altLang="en-US" sz="2800">
              <a:solidFill>
                <a:srgbClr val="FF0000"/>
              </a:solidFill>
              <a:ea typeface="宋体" panose="02010600030101010101" pitchFamily="2" charset="-122"/>
              <a:sym typeface="+mn-ea"/>
            </a:endParaRPr>
          </a:p>
        </p:txBody>
      </p:sp>
      <p:grpSp>
        <p:nvGrpSpPr>
          <p:cNvPr id="9" name="组合 8"/>
          <p:cNvGrpSpPr/>
          <p:nvPr>
            <p:custDataLst>
              <p:tags r:id="rId4"/>
            </p:custDataLst>
          </p:nvPr>
        </p:nvGrpSpPr>
        <p:grpSpPr>
          <a:xfrm>
            <a:off x="694690" y="2470785"/>
            <a:ext cx="3374768" cy="3626485"/>
            <a:chOff x="1094" y="3958"/>
            <a:chExt cx="5224" cy="3830"/>
          </a:xfrm>
        </p:grpSpPr>
        <p:sp>
          <p:nvSpPr>
            <p:cNvPr id="2" name="矩形 1"/>
            <p:cNvSpPr/>
            <p:nvPr>
              <p:custDataLst>
                <p:tags r:id="rId14"/>
              </p:custDataLst>
            </p:nvPr>
          </p:nvSpPr>
          <p:spPr>
            <a:xfrm>
              <a:off x="1094" y="3958"/>
              <a:ext cx="5224" cy="383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custDataLst>
                <p:tags r:id="rId15"/>
              </p:custDataLst>
            </p:nvPr>
          </p:nvSpPr>
          <p:spPr>
            <a:xfrm>
              <a:off x="1094" y="4250"/>
              <a:ext cx="5224" cy="1852"/>
            </a:xfrm>
            <a:prstGeom prst="rect">
              <a:avLst/>
            </a:prstGeom>
            <a:noFill/>
          </p:spPr>
          <p:txBody>
            <a:bodyPr wrap="square" rtlCol="0" anchor="t">
              <a:spAutoFit/>
            </a:bodyPr>
            <a:lstStyle/>
            <a:p>
              <a:pPr>
                <a:lnSpc>
                  <a:spcPct val="150000"/>
                </a:lnSpc>
              </a:pPr>
              <a:r>
                <a:rPr lang="zh-CN" sz="2400">
                  <a:solidFill>
                    <a:srgbClr val="333333"/>
                  </a:solidFill>
                  <a:ea typeface="宋体" panose="02010600030101010101" pitchFamily="2" charset="-122"/>
                  <a:sym typeface="+mn-ea"/>
                </a:rPr>
                <a:t>我国社会发生的翻天覆地变化雄辩地证明：</a:t>
              </a:r>
              <a:r>
                <a:rPr lang="zh-CN" sz="2400">
                  <a:solidFill>
                    <a:srgbClr val="FF0000"/>
                  </a:solidFill>
                  <a:ea typeface="宋体" panose="02010600030101010101" pitchFamily="2" charset="-122"/>
                  <a:sym typeface="+mn-ea"/>
                </a:rPr>
                <a:t>只有社会主义才能救中国</a:t>
              </a:r>
              <a:r>
                <a:rPr lang="zh-CN" sz="2400">
                  <a:solidFill>
                    <a:srgbClr val="333333"/>
                  </a:solidFill>
                  <a:ea typeface="宋体" panose="02010600030101010101" pitchFamily="2" charset="-122"/>
                  <a:sym typeface="+mn-ea"/>
                </a:rPr>
                <a:t>。</a:t>
              </a:r>
              <a:endParaRPr lang="zh-CN" altLang="en-US" sz="2400">
                <a:solidFill>
                  <a:srgbClr val="333333"/>
                </a:solidFill>
                <a:ea typeface="宋体" panose="02010600030101010101" pitchFamily="2" charset="-122"/>
                <a:sym typeface="+mn-ea"/>
              </a:endParaRPr>
            </a:p>
          </p:txBody>
        </p:sp>
      </p:grpSp>
      <p:sp>
        <p:nvSpPr>
          <p:cNvPr id="8" name="文本框 7"/>
          <p:cNvSpPr txBox="1"/>
          <p:nvPr>
            <p:custDataLst>
              <p:tags r:id="rId5"/>
            </p:custDataLst>
          </p:nvPr>
        </p:nvSpPr>
        <p:spPr>
          <a:xfrm>
            <a:off x="5029200" y="1773555"/>
            <a:ext cx="2134235" cy="521970"/>
          </a:xfrm>
          <a:prstGeom prst="rect">
            <a:avLst/>
          </a:prstGeom>
          <a:solidFill>
            <a:schemeClr val="accent6">
              <a:lumMod val="20000"/>
              <a:lumOff val="80000"/>
            </a:schemeClr>
          </a:solidFill>
        </p:spPr>
        <p:txBody>
          <a:bodyPr wrap="square" rtlCol="0" anchor="t">
            <a:spAutoFit/>
          </a:bodyPr>
          <a:lstStyle/>
          <a:p>
            <a:pPr algn="ctr">
              <a:buClrTx/>
              <a:buSzTx/>
              <a:buFontTx/>
            </a:pPr>
            <a:r>
              <a:rPr lang="zh-CN" sz="2800">
                <a:solidFill>
                  <a:srgbClr val="FF0000"/>
                </a:solidFill>
                <a:ea typeface="宋体" panose="02010600030101010101" pitchFamily="2" charset="-122"/>
                <a:sym typeface="+mn-ea"/>
              </a:rPr>
              <a:t>【一个飞跃】</a:t>
            </a:r>
            <a:endParaRPr lang="zh-CN" sz="2800">
              <a:solidFill>
                <a:srgbClr val="FF0000"/>
              </a:solidFill>
              <a:ea typeface="宋体" panose="02010600030101010101" pitchFamily="2" charset="-122"/>
            </a:endParaRPr>
          </a:p>
        </p:txBody>
      </p:sp>
      <p:grpSp>
        <p:nvGrpSpPr>
          <p:cNvPr id="11" name="组合 10"/>
          <p:cNvGrpSpPr/>
          <p:nvPr>
            <p:custDataLst>
              <p:tags r:id="rId6"/>
            </p:custDataLst>
          </p:nvPr>
        </p:nvGrpSpPr>
        <p:grpSpPr>
          <a:xfrm>
            <a:off x="4437380" y="2407920"/>
            <a:ext cx="3291294" cy="3689350"/>
            <a:chOff x="6988" y="4089"/>
            <a:chExt cx="5269" cy="3830"/>
          </a:xfrm>
        </p:grpSpPr>
        <p:sp>
          <p:nvSpPr>
            <p:cNvPr id="3" name="矩形 2"/>
            <p:cNvSpPr/>
            <p:nvPr>
              <p:custDataLst>
                <p:tags r:id="rId12"/>
              </p:custDataLst>
            </p:nvPr>
          </p:nvSpPr>
          <p:spPr>
            <a:xfrm>
              <a:off x="6988" y="4089"/>
              <a:ext cx="5224" cy="383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custDataLst>
                <p:tags r:id="rId13"/>
              </p:custDataLst>
            </p:nvPr>
          </p:nvSpPr>
          <p:spPr>
            <a:xfrm>
              <a:off x="7032" y="4260"/>
              <a:ext cx="5225" cy="3162"/>
            </a:xfrm>
            <a:prstGeom prst="rect">
              <a:avLst/>
            </a:prstGeom>
            <a:noFill/>
          </p:spPr>
          <p:txBody>
            <a:bodyPr wrap="square" rtlCol="0">
              <a:spAutoFit/>
            </a:bodyPr>
            <a:lstStyle/>
            <a:p>
              <a:pPr>
                <a:lnSpc>
                  <a:spcPct val="150000"/>
                </a:lnSpc>
              </a:pPr>
              <a:r>
                <a:rPr lang="zh-CN" altLang="en-US" sz="2000">
                  <a:latin typeface="宋体" panose="02010600030101010101" pitchFamily="2" charset="-122"/>
                  <a:ea typeface="宋体" panose="02010600030101010101" pitchFamily="2" charset="-122"/>
                  <a:cs typeface="宋体" panose="02010600030101010101" pitchFamily="2" charset="-122"/>
                </a:rPr>
                <a:t>新民主主义革命的胜利、新中国的成立、社会主义基本制度的确立和社会主义建设的全面展开，实现了中华民族</a:t>
              </a:r>
              <a:r>
                <a:rPr lang="zh-CN" altLang="en-US" sz="2400">
                  <a:solidFill>
                    <a:srgbClr val="FF0000"/>
                  </a:solidFill>
                  <a:latin typeface="宋体" panose="02010600030101010101" pitchFamily="2" charset="-122"/>
                  <a:ea typeface="宋体" panose="02010600030101010101" pitchFamily="2" charset="-122"/>
                  <a:cs typeface="宋体" panose="02010600030101010101" pitchFamily="2" charset="-122"/>
                </a:rPr>
                <a:t>从“东亚病夫”到站起来的伟大飞跃</a:t>
              </a:r>
              <a:r>
                <a:rPr lang="zh-CN" altLang="en-US" sz="2000">
                  <a:latin typeface="宋体" panose="02010600030101010101" pitchFamily="2" charset="-122"/>
                  <a:ea typeface="宋体" panose="02010600030101010101" pitchFamily="2" charset="-122"/>
                  <a:cs typeface="宋体" panose="02010600030101010101" pitchFamily="2" charset="-122"/>
                </a:rPr>
                <a:t>。</a:t>
              </a:r>
            </a:p>
          </p:txBody>
        </p:sp>
      </p:grpSp>
      <p:sp>
        <p:nvSpPr>
          <p:cNvPr id="12" name="文本框 11"/>
          <p:cNvSpPr txBox="1"/>
          <p:nvPr>
            <p:custDataLst>
              <p:tags r:id="rId7"/>
            </p:custDataLst>
          </p:nvPr>
        </p:nvSpPr>
        <p:spPr>
          <a:xfrm>
            <a:off x="8731250" y="1773555"/>
            <a:ext cx="2134235" cy="521970"/>
          </a:xfrm>
          <a:prstGeom prst="rect">
            <a:avLst/>
          </a:prstGeom>
          <a:solidFill>
            <a:schemeClr val="accent6">
              <a:lumMod val="20000"/>
              <a:lumOff val="80000"/>
            </a:schemeClr>
          </a:solidFill>
        </p:spPr>
        <p:txBody>
          <a:bodyPr wrap="square" rtlCol="0" anchor="t">
            <a:spAutoFit/>
          </a:bodyPr>
          <a:lstStyle/>
          <a:p>
            <a:pPr algn="ctr">
              <a:buClrTx/>
              <a:buSzTx/>
              <a:buFontTx/>
            </a:pPr>
            <a:r>
              <a:rPr lang="zh-CN" sz="2800">
                <a:solidFill>
                  <a:srgbClr val="FF0000"/>
                </a:solidFill>
                <a:ea typeface="宋体" panose="02010600030101010101" pitchFamily="2" charset="-122"/>
                <a:sym typeface="+mn-ea"/>
              </a:rPr>
              <a:t>【一个肯定】</a:t>
            </a:r>
            <a:endParaRPr lang="zh-CN" sz="2800">
              <a:solidFill>
                <a:srgbClr val="FF0000"/>
              </a:solidFill>
              <a:ea typeface="宋体" panose="02010600030101010101" pitchFamily="2" charset="-122"/>
            </a:endParaRPr>
          </a:p>
        </p:txBody>
      </p:sp>
      <p:grpSp>
        <p:nvGrpSpPr>
          <p:cNvPr id="14" name="组合 13"/>
          <p:cNvGrpSpPr/>
          <p:nvPr>
            <p:custDataLst>
              <p:tags r:id="rId8"/>
            </p:custDataLst>
          </p:nvPr>
        </p:nvGrpSpPr>
        <p:grpSpPr>
          <a:xfrm>
            <a:off x="8140065" y="2377440"/>
            <a:ext cx="3317240" cy="3723005"/>
            <a:chOff x="12819" y="3744"/>
            <a:chExt cx="5224" cy="5863"/>
          </a:xfrm>
        </p:grpSpPr>
        <p:sp>
          <p:nvSpPr>
            <p:cNvPr id="5" name="矩形 4"/>
            <p:cNvSpPr/>
            <p:nvPr>
              <p:custDataLst>
                <p:tags r:id="rId10"/>
              </p:custDataLst>
            </p:nvPr>
          </p:nvSpPr>
          <p:spPr>
            <a:xfrm>
              <a:off x="12819" y="3744"/>
              <a:ext cx="5224" cy="581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custDataLst>
                <p:tags r:id="rId11"/>
              </p:custDataLst>
            </p:nvPr>
          </p:nvSpPr>
          <p:spPr>
            <a:xfrm>
              <a:off x="12920" y="3793"/>
              <a:ext cx="5098" cy="5815"/>
            </a:xfrm>
            <a:prstGeom prst="rect">
              <a:avLst/>
            </a:prstGeom>
            <a:noFill/>
          </p:spPr>
          <p:txBody>
            <a:bodyPr wrap="square" rtlCol="0" anchor="t">
              <a:spAutoFit/>
            </a:bodyPr>
            <a:lstStyle/>
            <a:p>
              <a:pPr>
                <a:lnSpc>
                  <a:spcPct val="150000"/>
                </a:lnSpc>
              </a:pPr>
              <a:r>
                <a:rPr lang="zh-CN" sz="2000">
                  <a:solidFill>
                    <a:srgbClr val="333333"/>
                  </a:solidFill>
                  <a:ea typeface="宋体" panose="02010600030101010101" pitchFamily="2" charset="-122"/>
                  <a:sym typeface="+mn-ea"/>
                </a:rPr>
                <a:t>虽然经历严重曲折，但党在社会主义革命和建设中取得的独创性理论成果和巨大成就，</a:t>
              </a:r>
              <a:r>
                <a:rPr lang="zh-CN" sz="2400">
                  <a:solidFill>
                    <a:srgbClr val="FF0000"/>
                  </a:solidFill>
                  <a:ea typeface="宋体" panose="02010600030101010101" pitchFamily="2" charset="-122"/>
                  <a:sym typeface="+mn-ea"/>
                </a:rPr>
                <a:t>为新的历史时期开创中国特色社会主义提供了宝贵经验、理论准备和物质基础</a:t>
              </a:r>
              <a:r>
                <a:rPr lang="zh-CN" sz="2000">
                  <a:solidFill>
                    <a:srgbClr val="333333"/>
                  </a:solidFill>
                  <a:ea typeface="宋体" panose="02010600030101010101" pitchFamily="2" charset="-122"/>
                  <a:sym typeface="+mn-ea"/>
                </a:rPr>
                <a:t>。</a:t>
              </a:r>
              <a:endParaRPr lang="zh-CN" altLang="en-US" sz="2000"/>
            </a:p>
          </p:txBody>
        </p:sp>
      </p:grpSp>
      <p:pic>
        <p:nvPicPr>
          <p:cNvPr id="15" name="图片 14"/>
          <p:cNvPicPr>
            <a:picLocks noChangeAspect="1"/>
          </p:cNvPicPr>
          <p:nvPr>
            <p:custDataLst>
              <p:tags r:id="rId9"/>
            </p:custDataLst>
          </p:nvPr>
        </p:nvPicPr>
        <p:blipFill>
          <a:blip r:embed="rId17">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par>
                                <p:cTn id="8" presetID="3" presetClass="entr" presetSubtype="1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linds(horizontal)">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blinds(horizontal)">
                                      <p:cBhvr>
                                        <p:cTn id="15" dur="500"/>
                                        <p:tgtEl>
                                          <p:spTgt spid="11"/>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blinds(horizontal)">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blinds(horizontal)">
                                      <p:cBhvr>
                                        <p:cTn id="23" dur="500"/>
                                        <p:tgtEl>
                                          <p:spTgt spid="14"/>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blinds(horizontal)">
                                      <p:cBhvr>
                                        <p:cTn id="2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1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2"/>
            </p:custDataLst>
          </p:nvPr>
        </p:nvSpPr>
        <p:spPr>
          <a:xfrm>
            <a:off x="1468817" y="508645"/>
            <a:ext cx="2011680" cy="645160"/>
          </a:xfrm>
          <a:prstGeom prst="rect">
            <a:avLst/>
          </a:prstGeom>
          <a:noFill/>
        </p:spPr>
        <p:txBody>
          <a:bodyPr wrap="none" rtlCol="0">
            <a:spAutoFit/>
          </a:bodyPr>
          <a:lstStyle/>
          <a:p>
            <a:r>
              <a:rPr lang="zh-CN" altLang="en-US" sz="3600" b="1">
                <a:solidFill>
                  <a:srgbClr val="FF0028"/>
                </a:solidFill>
                <a:latin typeface="微软雅黑" panose="020B0503020204020204" pitchFamily="34" charset="-122"/>
                <a:ea typeface="微软雅黑" panose="020B0503020204020204" pitchFamily="34" charset="-122"/>
              </a:rPr>
              <a:t>课堂小结</a:t>
            </a:r>
          </a:p>
        </p:txBody>
      </p:sp>
      <p:sp>
        <p:nvSpPr>
          <p:cNvPr id="7" name="任意多边形 6"/>
          <p:cNvSpPr/>
          <p:nvPr>
            <p:custDataLst>
              <p:tags r:id="rId3"/>
            </p:custDataLst>
          </p:nvPr>
        </p:nvSpPr>
        <p:spPr>
          <a:xfrm flipV="1">
            <a:off x="2509223" y="2028680"/>
            <a:ext cx="844527" cy="1941874"/>
          </a:xfrm>
          <a:custGeom>
            <a:avLst/>
            <a:gdLst>
              <a:gd name="connsiteX0" fmla="*/ 0 w 652549"/>
              <a:gd name="connsiteY0" fmla="*/ 0 h 1500447"/>
              <a:gd name="connsiteX1" fmla="*/ 652549 w 652549"/>
              <a:gd name="connsiteY1" fmla="*/ 777240 h 1500447"/>
              <a:gd name="connsiteX2" fmla="*/ 652549 w 652549"/>
              <a:gd name="connsiteY2" fmla="*/ 1500447 h 1500447"/>
              <a:gd name="connsiteX3" fmla="*/ 0 w 652549"/>
              <a:gd name="connsiteY3" fmla="*/ 0 h 1500447"/>
            </a:gdLst>
            <a:ahLst/>
            <a:cxnLst>
              <a:cxn ang="0">
                <a:pos x="connsiteX0" y="connsiteY0"/>
              </a:cxn>
              <a:cxn ang="0">
                <a:pos x="connsiteX1" y="connsiteY1"/>
              </a:cxn>
              <a:cxn ang="0">
                <a:pos x="connsiteX2" y="connsiteY2"/>
              </a:cxn>
              <a:cxn ang="0">
                <a:pos x="connsiteX3" y="connsiteY3"/>
              </a:cxn>
            </a:cxnLst>
            <a:rect l="l" t="t" r="r" b="b"/>
            <a:pathLst>
              <a:path w="652549" h="1500447">
                <a:moveTo>
                  <a:pt x="0" y="0"/>
                </a:moveTo>
                <a:lnTo>
                  <a:pt x="652549" y="777240"/>
                </a:lnTo>
                <a:lnTo>
                  <a:pt x="652549" y="1500447"/>
                </a:lnTo>
                <a:lnTo>
                  <a:pt x="0" y="0"/>
                </a:lnTo>
                <a:close/>
              </a:path>
            </a:pathLst>
          </a:custGeom>
          <a:solidFill>
            <a:srgbClr val="B800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 name="任意多边形 8"/>
          <p:cNvSpPr/>
          <p:nvPr>
            <p:custDataLst>
              <p:tags r:id="rId4"/>
            </p:custDataLst>
          </p:nvPr>
        </p:nvSpPr>
        <p:spPr>
          <a:xfrm flipV="1">
            <a:off x="2541498" y="4026136"/>
            <a:ext cx="823011" cy="943145"/>
          </a:xfrm>
          <a:custGeom>
            <a:avLst/>
            <a:gdLst>
              <a:gd name="connsiteX0" fmla="*/ 0 w 635924"/>
              <a:gd name="connsiteY0" fmla="*/ 731520 h 731520"/>
              <a:gd name="connsiteX1" fmla="*/ 635924 w 635924"/>
              <a:gd name="connsiteY1" fmla="*/ 731520 h 731520"/>
              <a:gd name="connsiteX2" fmla="*/ 635924 w 635924"/>
              <a:gd name="connsiteY2" fmla="*/ 0 h 731520"/>
              <a:gd name="connsiteX3" fmla="*/ 0 w 635924"/>
              <a:gd name="connsiteY3" fmla="*/ 731520 h 731520"/>
            </a:gdLst>
            <a:ahLst/>
            <a:cxnLst>
              <a:cxn ang="0">
                <a:pos x="connsiteX0" y="connsiteY0"/>
              </a:cxn>
              <a:cxn ang="0">
                <a:pos x="connsiteX1" y="connsiteY1"/>
              </a:cxn>
              <a:cxn ang="0">
                <a:pos x="connsiteX2" y="connsiteY2"/>
              </a:cxn>
              <a:cxn ang="0">
                <a:pos x="connsiteX3" y="connsiteY3"/>
              </a:cxn>
            </a:cxnLst>
            <a:rect l="l" t="t" r="r" b="b"/>
            <a:pathLst>
              <a:path w="635924" h="731520">
                <a:moveTo>
                  <a:pt x="0" y="731520"/>
                </a:moveTo>
                <a:lnTo>
                  <a:pt x="635924" y="731520"/>
                </a:lnTo>
                <a:lnTo>
                  <a:pt x="635924" y="0"/>
                </a:lnTo>
                <a:lnTo>
                  <a:pt x="0" y="731520"/>
                </a:lnTo>
                <a:close/>
              </a:path>
            </a:pathLst>
          </a:custGeom>
          <a:solidFill>
            <a:srgbClr val="B800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任意多边形 9"/>
          <p:cNvSpPr/>
          <p:nvPr>
            <p:custDataLst>
              <p:tags r:id="rId5"/>
            </p:custDataLst>
          </p:nvPr>
        </p:nvSpPr>
        <p:spPr>
          <a:xfrm>
            <a:off x="1023829" y="3547824"/>
            <a:ext cx="1452700" cy="1946823"/>
          </a:xfrm>
          <a:custGeom>
            <a:avLst/>
            <a:gdLst>
              <a:gd name="connsiteX0" fmla="*/ 98488 w 1122472"/>
              <a:gd name="connsiteY0" fmla="*/ 633 h 1504271"/>
              <a:gd name="connsiteX1" fmla="*/ 157175 w 1122472"/>
              <a:gd name="connsiteY1" fmla="*/ 33647 h 1504271"/>
              <a:gd name="connsiteX2" fmla="*/ 428367 w 1122472"/>
              <a:gd name="connsiteY2" fmla="*/ 379014 h 1504271"/>
              <a:gd name="connsiteX3" fmla="*/ 471436 w 1122472"/>
              <a:gd name="connsiteY3" fmla="*/ 349976 h 1504271"/>
              <a:gd name="connsiteX4" fmla="*/ 478006 w 1122472"/>
              <a:gd name="connsiteY4" fmla="*/ 348650 h 1504271"/>
              <a:gd name="connsiteX5" fmla="*/ 441188 w 1122472"/>
              <a:gd name="connsiteY5" fmla="*/ 323827 h 1504271"/>
              <a:gd name="connsiteX6" fmla="*/ 391276 w 1122472"/>
              <a:gd name="connsiteY6" fmla="*/ 203328 h 1504271"/>
              <a:gd name="connsiteX7" fmla="*/ 561687 w 1122472"/>
              <a:gd name="connsiteY7" fmla="*/ 32917 h 1504271"/>
              <a:gd name="connsiteX8" fmla="*/ 732098 w 1122472"/>
              <a:gd name="connsiteY8" fmla="*/ 203328 h 1504271"/>
              <a:gd name="connsiteX9" fmla="*/ 682186 w 1122472"/>
              <a:gd name="connsiteY9" fmla="*/ 323827 h 1504271"/>
              <a:gd name="connsiteX10" fmla="*/ 644410 w 1122472"/>
              <a:gd name="connsiteY10" fmla="*/ 349295 h 1504271"/>
              <a:gd name="connsiteX11" fmla="*/ 647782 w 1122472"/>
              <a:gd name="connsiteY11" fmla="*/ 349976 h 1504271"/>
              <a:gd name="connsiteX12" fmla="*/ 692978 w 1122472"/>
              <a:gd name="connsiteY12" fmla="*/ 380448 h 1504271"/>
              <a:gd name="connsiteX13" fmla="*/ 965297 w 1122472"/>
              <a:gd name="connsiteY13" fmla="*/ 33647 h 1504271"/>
              <a:gd name="connsiteX14" fmla="*/ 1023984 w 1122472"/>
              <a:gd name="connsiteY14" fmla="*/ 633 h 1504271"/>
              <a:gd name="connsiteX15" fmla="*/ 1088825 w 1122472"/>
              <a:gd name="connsiteY15" fmla="*/ 18786 h 1504271"/>
              <a:gd name="connsiteX16" fmla="*/ 1103686 w 1122472"/>
              <a:gd name="connsiteY16" fmla="*/ 142314 h 1504271"/>
              <a:gd name="connsiteX17" fmla="*/ 785061 w 1122472"/>
              <a:gd name="connsiteY17" fmla="*/ 548084 h 1504271"/>
              <a:gd name="connsiteX18" fmla="*/ 786131 w 1122472"/>
              <a:gd name="connsiteY18" fmla="*/ 558697 h 1504271"/>
              <a:gd name="connsiteX19" fmla="*/ 786130 w 1122472"/>
              <a:gd name="connsiteY19" fmla="*/ 803925 h 1504271"/>
              <a:gd name="connsiteX20" fmla="*/ 784855 w 1122472"/>
              <a:gd name="connsiteY20" fmla="*/ 816579 h 1504271"/>
              <a:gd name="connsiteX21" fmla="*/ 786130 w 1122472"/>
              <a:gd name="connsiteY21" fmla="*/ 822897 h 1504271"/>
              <a:gd name="connsiteX22" fmla="*/ 786130 w 1122472"/>
              <a:gd name="connsiteY22" fmla="*/ 1398472 h 1504271"/>
              <a:gd name="connsiteX23" fmla="*/ 680331 w 1122472"/>
              <a:gd name="connsiteY23" fmla="*/ 1504271 h 1504271"/>
              <a:gd name="connsiteX24" fmla="*/ 574532 w 1122472"/>
              <a:gd name="connsiteY24" fmla="*/ 1398472 h 1504271"/>
              <a:gd name="connsiteX25" fmla="*/ 574532 w 1122472"/>
              <a:gd name="connsiteY25" fmla="*/ 1027434 h 1504271"/>
              <a:gd name="connsiteX26" fmla="*/ 559608 w 1122472"/>
              <a:gd name="connsiteY26" fmla="*/ 1030447 h 1504271"/>
              <a:gd name="connsiteX27" fmla="*/ 559609 w 1122472"/>
              <a:gd name="connsiteY27" fmla="*/ 1030446 h 1504271"/>
              <a:gd name="connsiteX28" fmla="*/ 544685 w 1122472"/>
              <a:gd name="connsiteY28" fmla="*/ 1027433 h 1504271"/>
              <a:gd name="connsiteX29" fmla="*/ 544685 w 1122472"/>
              <a:gd name="connsiteY29" fmla="*/ 1398472 h 1504271"/>
              <a:gd name="connsiteX30" fmla="*/ 438886 w 1122472"/>
              <a:gd name="connsiteY30" fmla="*/ 1504271 h 1504271"/>
              <a:gd name="connsiteX31" fmla="*/ 333087 w 1122472"/>
              <a:gd name="connsiteY31" fmla="*/ 1398472 h 1504271"/>
              <a:gd name="connsiteX32" fmla="*/ 333087 w 1122472"/>
              <a:gd name="connsiteY32" fmla="*/ 822897 h 1504271"/>
              <a:gd name="connsiteX33" fmla="*/ 334363 w 1122472"/>
              <a:gd name="connsiteY33" fmla="*/ 816579 h 1504271"/>
              <a:gd name="connsiteX34" fmla="*/ 333087 w 1122472"/>
              <a:gd name="connsiteY34" fmla="*/ 803924 h 1504271"/>
              <a:gd name="connsiteX35" fmla="*/ 333087 w 1122472"/>
              <a:gd name="connsiteY35" fmla="*/ 558697 h 1504271"/>
              <a:gd name="connsiteX36" fmla="*/ 334527 w 1122472"/>
              <a:gd name="connsiteY36" fmla="*/ 544411 h 1504271"/>
              <a:gd name="connsiteX37" fmla="*/ 18786 w 1122472"/>
              <a:gd name="connsiteY37" fmla="*/ 142314 h 1504271"/>
              <a:gd name="connsiteX38" fmla="*/ 33647 w 1122472"/>
              <a:gd name="connsiteY38" fmla="*/ 18786 h 1504271"/>
              <a:gd name="connsiteX39" fmla="*/ 98488 w 1122472"/>
              <a:gd name="connsiteY39" fmla="*/ 633 h 150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22472" h="1504271">
                <a:moveTo>
                  <a:pt x="98488" y="633"/>
                </a:moveTo>
                <a:cubicBezTo>
                  <a:pt x="120843" y="3323"/>
                  <a:pt x="142171" y="14540"/>
                  <a:pt x="157175" y="33647"/>
                </a:cubicBezTo>
                <a:lnTo>
                  <a:pt x="428367" y="379014"/>
                </a:lnTo>
                <a:lnTo>
                  <a:pt x="471436" y="349976"/>
                </a:lnTo>
                <a:lnTo>
                  <a:pt x="478006" y="348650"/>
                </a:lnTo>
                <a:lnTo>
                  <a:pt x="441188" y="323827"/>
                </a:lnTo>
                <a:cubicBezTo>
                  <a:pt x="410350" y="292988"/>
                  <a:pt x="391276" y="250385"/>
                  <a:pt x="391276" y="203328"/>
                </a:cubicBezTo>
                <a:cubicBezTo>
                  <a:pt x="391276" y="109213"/>
                  <a:pt x="467572" y="32917"/>
                  <a:pt x="561687" y="32917"/>
                </a:cubicBezTo>
                <a:cubicBezTo>
                  <a:pt x="655802" y="32917"/>
                  <a:pt x="732098" y="109213"/>
                  <a:pt x="732098" y="203328"/>
                </a:cubicBezTo>
                <a:cubicBezTo>
                  <a:pt x="732098" y="250385"/>
                  <a:pt x="713024" y="292988"/>
                  <a:pt x="682186" y="323827"/>
                </a:cubicBezTo>
                <a:lnTo>
                  <a:pt x="644410" y="349295"/>
                </a:lnTo>
                <a:lnTo>
                  <a:pt x="647782" y="349976"/>
                </a:lnTo>
                <a:lnTo>
                  <a:pt x="692978" y="380448"/>
                </a:lnTo>
                <a:lnTo>
                  <a:pt x="965297" y="33647"/>
                </a:lnTo>
                <a:cubicBezTo>
                  <a:pt x="980301" y="14540"/>
                  <a:pt x="1001629" y="3323"/>
                  <a:pt x="1023984" y="633"/>
                </a:cubicBezTo>
                <a:cubicBezTo>
                  <a:pt x="1046338" y="-2056"/>
                  <a:pt x="1069718" y="3783"/>
                  <a:pt x="1088825" y="18786"/>
                </a:cubicBezTo>
                <a:cubicBezTo>
                  <a:pt x="1127040" y="48794"/>
                  <a:pt x="1133693" y="104099"/>
                  <a:pt x="1103686" y="142314"/>
                </a:cubicBezTo>
                <a:lnTo>
                  <a:pt x="785061" y="548084"/>
                </a:lnTo>
                <a:lnTo>
                  <a:pt x="786131" y="558697"/>
                </a:lnTo>
                <a:cubicBezTo>
                  <a:pt x="786131" y="640440"/>
                  <a:pt x="786130" y="722182"/>
                  <a:pt x="786130" y="803925"/>
                </a:cubicBezTo>
                <a:lnTo>
                  <a:pt x="784855" y="816579"/>
                </a:lnTo>
                <a:lnTo>
                  <a:pt x="786130" y="822897"/>
                </a:lnTo>
                <a:lnTo>
                  <a:pt x="786130" y="1398472"/>
                </a:lnTo>
                <a:cubicBezTo>
                  <a:pt x="786130" y="1456903"/>
                  <a:pt x="738762" y="1504271"/>
                  <a:pt x="680331" y="1504271"/>
                </a:cubicBezTo>
                <a:cubicBezTo>
                  <a:pt x="621900" y="1504271"/>
                  <a:pt x="574532" y="1456903"/>
                  <a:pt x="574532" y="1398472"/>
                </a:cubicBezTo>
                <a:lnTo>
                  <a:pt x="574532" y="1027434"/>
                </a:lnTo>
                <a:lnTo>
                  <a:pt x="559608" y="1030447"/>
                </a:lnTo>
                <a:lnTo>
                  <a:pt x="559609" y="1030446"/>
                </a:lnTo>
                <a:lnTo>
                  <a:pt x="544685" y="1027433"/>
                </a:lnTo>
                <a:lnTo>
                  <a:pt x="544685" y="1398472"/>
                </a:lnTo>
                <a:cubicBezTo>
                  <a:pt x="544685" y="1456903"/>
                  <a:pt x="497317" y="1504271"/>
                  <a:pt x="438886" y="1504271"/>
                </a:cubicBezTo>
                <a:cubicBezTo>
                  <a:pt x="380455" y="1504271"/>
                  <a:pt x="333087" y="1456903"/>
                  <a:pt x="333087" y="1398472"/>
                </a:cubicBezTo>
                <a:lnTo>
                  <a:pt x="333087" y="822897"/>
                </a:lnTo>
                <a:lnTo>
                  <a:pt x="334363" y="816579"/>
                </a:lnTo>
                <a:lnTo>
                  <a:pt x="333087" y="803924"/>
                </a:lnTo>
                <a:lnTo>
                  <a:pt x="333087" y="558697"/>
                </a:lnTo>
                <a:lnTo>
                  <a:pt x="334527" y="544411"/>
                </a:lnTo>
                <a:lnTo>
                  <a:pt x="18786" y="142314"/>
                </a:lnTo>
                <a:cubicBezTo>
                  <a:pt x="-11221" y="104099"/>
                  <a:pt x="-4568" y="48794"/>
                  <a:pt x="33647" y="18786"/>
                </a:cubicBezTo>
                <a:cubicBezTo>
                  <a:pt x="52754" y="3783"/>
                  <a:pt x="76134" y="-2056"/>
                  <a:pt x="98488" y="633"/>
                </a:cubicBez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7" name="组合 16"/>
          <p:cNvGrpSpPr/>
          <p:nvPr>
            <p:custDataLst>
              <p:tags r:id="rId6"/>
            </p:custDataLst>
          </p:nvPr>
        </p:nvGrpSpPr>
        <p:grpSpPr>
          <a:xfrm>
            <a:off x="3353751" y="2028680"/>
            <a:ext cx="2754129" cy="943147"/>
            <a:chOff x="3762691" y="1902071"/>
            <a:chExt cx="2754129" cy="943147"/>
          </a:xfrm>
          <a:solidFill>
            <a:srgbClr val="FD002C"/>
          </a:solidFill>
        </p:grpSpPr>
        <p:sp>
          <p:nvSpPr>
            <p:cNvPr id="18" name="任意多边形 17"/>
            <p:cNvSpPr/>
            <p:nvPr>
              <p:custDataLst>
                <p:tags r:id="rId13"/>
              </p:custDataLst>
            </p:nvPr>
          </p:nvSpPr>
          <p:spPr>
            <a:xfrm>
              <a:off x="3762691" y="1902071"/>
              <a:ext cx="2754129" cy="943147"/>
            </a:xfrm>
            <a:custGeom>
              <a:avLst/>
              <a:gdLst>
                <a:gd name="connsiteX0" fmla="*/ 0 w 2128059"/>
                <a:gd name="connsiteY0" fmla="*/ 0 h 737062"/>
                <a:gd name="connsiteX1" fmla="*/ 1759528 w 2128059"/>
                <a:gd name="connsiteY1" fmla="*/ 0 h 737062"/>
                <a:gd name="connsiteX2" fmla="*/ 2128059 w 2128059"/>
                <a:gd name="connsiteY2" fmla="*/ 368531 h 737062"/>
                <a:gd name="connsiteX3" fmla="*/ 2128058 w 2128059"/>
                <a:gd name="connsiteY3" fmla="*/ 368531 h 737062"/>
                <a:gd name="connsiteX4" fmla="*/ 1759527 w 2128059"/>
                <a:gd name="connsiteY4" fmla="*/ 737062 h 737062"/>
                <a:gd name="connsiteX5" fmla="*/ 0 w 2128059"/>
                <a:gd name="connsiteY5" fmla="*/ 737061 h 737062"/>
                <a:gd name="connsiteX6" fmla="*/ 0 w 2128059"/>
                <a:gd name="connsiteY6" fmla="*/ 0 h 737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8059" h="737062">
                  <a:moveTo>
                    <a:pt x="0" y="0"/>
                  </a:moveTo>
                  <a:lnTo>
                    <a:pt x="1759528" y="0"/>
                  </a:lnTo>
                  <a:cubicBezTo>
                    <a:pt x="1963062" y="0"/>
                    <a:pt x="2128059" y="164997"/>
                    <a:pt x="2128059" y="368531"/>
                  </a:cubicBezTo>
                  <a:lnTo>
                    <a:pt x="2128058" y="368531"/>
                  </a:lnTo>
                  <a:cubicBezTo>
                    <a:pt x="2128058" y="572065"/>
                    <a:pt x="1963061" y="737062"/>
                    <a:pt x="1759527" y="737062"/>
                  </a:cubicBezTo>
                  <a:lnTo>
                    <a:pt x="0" y="73706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9" name="文本框 18"/>
            <p:cNvSpPr txBox="1"/>
            <p:nvPr>
              <p:custDataLst>
                <p:tags r:id="rId14"/>
              </p:custDataLst>
            </p:nvPr>
          </p:nvSpPr>
          <p:spPr>
            <a:xfrm>
              <a:off x="3889691" y="1958586"/>
              <a:ext cx="2400300" cy="829945"/>
            </a:xfrm>
            <a:prstGeom prst="rect">
              <a:avLst/>
            </a:prstGeom>
            <a:grpFill/>
            <a:effectLst/>
          </p:spPr>
          <p:txBody>
            <a:bodyPr wrap="square" rtlCol="0">
              <a:spAutoFit/>
            </a:bodyPr>
            <a:lstStyle/>
            <a:p>
              <a:pPr algn="l"/>
              <a:r>
                <a:rPr lang="zh-CN" altLang="en-US" sz="2400" b="1">
                  <a:solidFill>
                    <a:schemeClr val="bg1"/>
                  </a:solidFill>
                  <a:latin typeface="微软雅黑" panose="020B0503020204020204" pitchFamily="34" charset="-122"/>
                  <a:ea typeface="微软雅黑" panose="020B0503020204020204" pitchFamily="34" charset="-122"/>
                  <a:sym typeface="+mn-ea"/>
                </a:rPr>
                <a:t>最深刻最伟大的社会变革</a:t>
              </a:r>
              <a:endParaRPr lang="zh-CN" altLang="en-US" sz="2400" b="1" smtClean="0">
                <a:solidFill>
                  <a:schemeClr val="bg1"/>
                </a:solidFill>
                <a:latin typeface="微软雅黑" panose="020B0503020204020204" pitchFamily="34" charset="-122"/>
                <a:ea typeface="微软雅黑" panose="020B0503020204020204" pitchFamily="34" charset="-122"/>
                <a:sym typeface="+mn-ea"/>
              </a:endParaRPr>
            </a:p>
          </p:txBody>
        </p:sp>
      </p:grpSp>
      <p:grpSp>
        <p:nvGrpSpPr>
          <p:cNvPr id="20" name="组合 19"/>
          <p:cNvGrpSpPr/>
          <p:nvPr>
            <p:custDataLst>
              <p:tags r:id="rId7"/>
            </p:custDataLst>
          </p:nvPr>
        </p:nvGrpSpPr>
        <p:grpSpPr>
          <a:xfrm>
            <a:off x="3363666" y="4026139"/>
            <a:ext cx="2754129" cy="943144"/>
            <a:chOff x="3772606" y="3899530"/>
            <a:chExt cx="2754129" cy="943144"/>
          </a:xfrm>
          <a:solidFill>
            <a:srgbClr val="FD002C"/>
          </a:solidFill>
        </p:grpSpPr>
        <p:sp>
          <p:nvSpPr>
            <p:cNvPr id="21" name="任意多边形 20"/>
            <p:cNvSpPr/>
            <p:nvPr>
              <p:custDataLst>
                <p:tags r:id="rId11"/>
              </p:custDataLst>
            </p:nvPr>
          </p:nvSpPr>
          <p:spPr>
            <a:xfrm>
              <a:off x="3772606" y="3899530"/>
              <a:ext cx="2754129" cy="943144"/>
            </a:xfrm>
            <a:custGeom>
              <a:avLst/>
              <a:gdLst>
                <a:gd name="connsiteX0" fmla="*/ 0 w 2128059"/>
                <a:gd name="connsiteY0" fmla="*/ 0 h 737062"/>
                <a:gd name="connsiteX1" fmla="*/ 1759528 w 2128059"/>
                <a:gd name="connsiteY1" fmla="*/ 0 h 737062"/>
                <a:gd name="connsiteX2" fmla="*/ 2128059 w 2128059"/>
                <a:gd name="connsiteY2" fmla="*/ 368531 h 737062"/>
                <a:gd name="connsiteX3" fmla="*/ 2128058 w 2128059"/>
                <a:gd name="connsiteY3" fmla="*/ 368531 h 737062"/>
                <a:gd name="connsiteX4" fmla="*/ 1759527 w 2128059"/>
                <a:gd name="connsiteY4" fmla="*/ 737062 h 737062"/>
                <a:gd name="connsiteX5" fmla="*/ 0 w 2128059"/>
                <a:gd name="connsiteY5" fmla="*/ 737061 h 737062"/>
                <a:gd name="connsiteX6" fmla="*/ 0 w 2128059"/>
                <a:gd name="connsiteY6" fmla="*/ 0 h 737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8059" h="737062">
                  <a:moveTo>
                    <a:pt x="0" y="0"/>
                  </a:moveTo>
                  <a:lnTo>
                    <a:pt x="1759528" y="0"/>
                  </a:lnTo>
                  <a:cubicBezTo>
                    <a:pt x="1963062" y="0"/>
                    <a:pt x="2128059" y="164997"/>
                    <a:pt x="2128059" y="368531"/>
                  </a:cubicBezTo>
                  <a:lnTo>
                    <a:pt x="2128058" y="368531"/>
                  </a:lnTo>
                  <a:cubicBezTo>
                    <a:pt x="2128058" y="572065"/>
                    <a:pt x="1963061" y="737062"/>
                    <a:pt x="1759527" y="737062"/>
                  </a:cubicBezTo>
                  <a:lnTo>
                    <a:pt x="0" y="73706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文本框 21"/>
            <p:cNvSpPr txBox="1"/>
            <p:nvPr>
              <p:custDataLst>
                <p:tags r:id="rId12"/>
              </p:custDataLst>
            </p:nvPr>
          </p:nvSpPr>
          <p:spPr>
            <a:xfrm>
              <a:off x="3778947" y="4140905"/>
              <a:ext cx="2621280" cy="460375"/>
            </a:xfrm>
            <a:prstGeom prst="rect">
              <a:avLst/>
            </a:prstGeom>
            <a:grpFill/>
            <a:effectLst/>
          </p:spPr>
          <p:txBody>
            <a:bodyPr wrap="none" rtlCol="0">
              <a:spAutoFit/>
            </a:bodyPr>
            <a:lstStyle/>
            <a:p>
              <a:pPr algn="l"/>
              <a:r>
                <a:rPr lang="zh-CN" altLang="en-US" sz="2400" b="1">
                  <a:solidFill>
                    <a:schemeClr val="bg1"/>
                  </a:solidFill>
                  <a:latin typeface="微软雅黑" panose="020B0503020204020204" pitchFamily="34" charset="-122"/>
                  <a:ea typeface="微软雅黑" panose="020B0503020204020204" pitchFamily="34" charset="-122"/>
                  <a:sym typeface="+mn-ea"/>
                </a:rPr>
                <a:t>在艰辛探索中前进</a:t>
              </a:r>
              <a:endParaRPr lang="zh-CN" altLang="en-US" sz="2400" b="1" smtClean="0">
                <a:solidFill>
                  <a:schemeClr val="bg1"/>
                </a:solidFill>
                <a:latin typeface="微软雅黑" panose="020B0503020204020204" pitchFamily="34" charset="-122"/>
                <a:ea typeface="微软雅黑" panose="020B0503020204020204" pitchFamily="34" charset="-122"/>
                <a:sym typeface="+mn-ea"/>
              </a:endParaRPr>
            </a:p>
          </p:txBody>
        </p:sp>
      </p:grpSp>
      <p:sp>
        <p:nvSpPr>
          <p:cNvPr id="23" name="文本框 22"/>
          <p:cNvSpPr txBox="1"/>
          <p:nvPr>
            <p:custDataLst>
              <p:tags r:id="rId8"/>
            </p:custDataLst>
          </p:nvPr>
        </p:nvSpPr>
        <p:spPr>
          <a:xfrm>
            <a:off x="6355277" y="1831029"/>
            <a:ext cx="4149090" cy="1337945"/>
          </a:xfrm>
          <a:prstGeom prst="rect">
            <a:avLst/>
          </a:prstGeom>
          <a:noFill/>
          <a:effectLst/>
        </p:spPr>
        <p:txBody>
          <a:bodyPr wrap="none" rtlCol="0">
            <a:spAutoFit/>
          </a:bodyPr>
          <a:lstStyle/>
          <a:p>
            <a:pPr marL="342900" indent="-342900" algn="l">
              <a:lnSpc>
                <a:spcPct val="150000"/>
              </a:lnSpc>
              <a:buFont typeface="+mj-lt"/>
              <a:buAutoNum type="arabicPeriod"/>
            </a:pPr>
            <a:r>
              <a:rPr lang="zh-CN" altLang="zh-CN">
                <a:sym typeface="+mn-ea"/>
              </a:rPr>
              <a:t>社会主义过渡时期的起止时间</a:t>
            </a:r>
          </a:p>
          <a:p>
            <a:pPr marL="342900" indent="-342900" algn="l">
              <a:lnSpc>
                <a:spcPct val="150000"/>
              </a:lnSpc>
              <a:buFont typeface="+mj-lt"/>
              <a:buAutoNum type="arabicPeriod"/>
            </a:pPr>
            <a:r>
              <a:rPr lang="zh-CN" altLang="zh-CN">
                <a:sym typeface="+mn-ea"/>
              </a:rPr>
              <a:t>社会主义过渡时期的总路线和总任务</a:t>
            </a:r>
          </a:p>
          <a:p>
            <a:pPr marL="342900" indent="-342900" algn="l">
              <a:lnSpc>
                <a:spcPct val="150000"/>
              </a:lnSpc>
              <a:buFont typeface="+mj-lt"/>
              <a:buAutoNum type="arabicPeriod"/>
            </a:pPr>
            <a:r>
              <a:rPr lang="zh-CN" altLang="zh-CN">
                <a:sym typeface="+mn-ea"/>
              </a:rPr>
              <a:t>从新民主主义向社会主义过渡的必然性</a:t>
            </a:r>
            <a:endParaRPr lang="en-US" altLang="zh-CN" smtClean="0">
              <a:latin typeface="微软雅黑" panose="020B0503020204020204" pitchFamily="34" charset="-122"/>
              <a:ea typeface="微软雅黑" panose="020B0503020204020204" pitchFamily="34" charset="-122"/>
            </a:endParaRPr>
          </a:p>
        </p:txBody>
      </p:sp>
      <p:sp>
        <p:nvSpPr>
          <p:cNvPr id="26" name="文本框 25"/>
          <p:cNvSpPr txBox="1"/>
          <p:nvPr>
            <p:custDataLst>
              <p:tags r:id="rId9"/>
            </p:custDataLst>
          </p:nvPr>
        </p:nvSpPr>
        <p:spPr>
          <a:xfrm>
            <a:off x="6355068" y="3620740"/>
            <a:ext cx="3691890" cy="1753235"/>
          </a:xfrm>
          <a:prstGeom prst="rect">
            <a:avLst/>
          </a:prstGeom>
          <a:noFill/>
          <a:effectLst/>
        </p:spPr>
        <p:txBody>
          <a:bodyPr wrap="none" rtlCol="0">
            <a:spAutoFit/>
          </a:bodyPr>
          <a:lstStyle/>
          <a:p>
            <a:pPr marL="342900" indent="-342900" algn="l">
              <a:lnSpc>
                <a:spcPct val="150000"/>
              </a:lnSpc>
              <a:buFont typeface="+mj-lt"/>
              <a:buAutoNum type="arabicPeriod"/>
            </a:pPr>
            <a:r>
              <a:rPr lang="zh-CN" altLang="zh-CN">
                <a:sym typeface="+mn-ea"/>
              </a:rPr>
              <a:t>中共八大的贡献</a:t>
            </a:r>
            <a:endParaRPr lang="zh-CN" altLang="zh-CN"/>
          </a:p>
          <a:p>
            <a:pPr marL="342900" indent="-342900" algn="l">
              <a:lnSpc>
                <a:spcPct val="150000"/>
              </a:lnSpc>
              <a:buFont typeface="+mj-lt"/>
              <a:buAutoNum type="arabicPeriod"/>
            </a:pPr>
            <a:r>
              <a:rPr lang="zh-CN" altLang="zh-CN">
                <a:sym typeface="+mn-ea"/>
              </a:rPr>
              <a:t>社会主义的全面展开</a:t>
            </a:r>
            <a:endParaRPr lang="zh-CN" altLang="zh-CN"/>
          </a:p>
          <a:p>
            <a:pPr marL="342900" indent="-342900" algn="l">
              <a:lnSpc>
                <a:spcPct val="150000"/>
              </a:lnSpc>
              <a:buFont typeface="+mj-lt"/>
              <a:buAutoNum type="arabicPeriod"/>
            </a:pPr>
            <a:r>
              <a:rPr lang="zh-CN" altLang="zh-CN">
                <a:sym typeface="+mn-ea"/>
              </a:rPr>
              <a:t>探索中的严重曲折</a:t>
            </a:r>
            <a:endParaRPr lang="zh-CN" altLang="zh-CN"/>
          </a:p>
          <a:p>
            <a:pPr marL="342900" indent="-342900" algn="l">
              <a:lnSpc>
                <a:spcPct val="150000"/>
              </a:lnSpc>
              <a:buFont typeface="+mj-lt"/>
              <a:buAutoNum type="arabicPeriod"/>
            </a:pPr>
            <a:r>
              <a:rPr lang="zh-CN" altLang="zh-CN">
                <a:sym typeface="+mn-ea"/>
              </a:rPr>
              <a:t>如何评价社会主义革命和建设时期</a:t>
            </a:r>
            <a:endParaRPr lang="en-US" altLang="zh-CN" smtClean="0">
              <a:latin typeface="微软雅黑" panose="020B0503020204020204" pitchFamily="34" charset="-122"/>
              <a:ea typeface="微软雅黑" panose="020B0503020204020204" pitchFamily="34" charset="-122"/>
            </a:endParaRPr>
          </a:p>
        </p:txBody>
      </p:sp>
      <p:pic>
        <p:nvPicPr>
          <p:cNvPr id="15" name="图片 14"/>
          <p:cNvPicPr>
            <a:picLocks noChangeAspect="1"/>
          </p:cNvPicPr>
          <p:nvPr>
            <p:custDataLst>
              <p:tags r:id="rId10"/>
            </p:custDataLst>
          </p:nvPr>
        </p:nvPicPr>
        <p:blipFill>
          <a:blip r:embed="rId17">
            <a:extLst>
              <a:ext uri="{28A0092B-C50C-407E-A947-70E740481C1C}">
                <a14:useLocalDpi xmlns:a14="http://schemas.microsoft.com/office/drawing/2010/main" val="0"/>
              </a:ext>
            </a:extLst>
          </a:blip>
          <a:stretch>
            <a:fillRect/>
          </a:stretch>
        </p:blipFill>
        <p:spPr>
          <a:xfrm>
            <a:off x="-120015" y="-74930"/>
            <a:ext cx="1588135" cy="1036320"/>
          </a:xfrm>
          <a:prstGeom prst="rect">
            <a:avLst/>
          </a:prstGeom>
        </p:spPr>
      </p:pic>
    </p:spTree>
    <p:custDataLst>
      <p:tags r:id="rId1"/>
    </p:custData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p15:prstTrans prst="peelOff"/>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900" decel="100000" fill="hold"/>
                                        <p:tgtEl>
                                          <p:spTgt spid="10"/>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22" presetClass="entr" presetSubtype="4"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down)">
                                      <p:cBhvr>
                                        <p:cTn id="14" dur="500"/>
                                        <p:tgtEl>
                                          <p:spTgt spid="7"/>
                                        </p:tgtEl>
                                      </p:cBhvr>
                                    </p:animEffect>
                                  </p:childTnLst>
                                </p:cTn>
                              </p:par>
                            </p:childTnLst>
                          </p:cTn>
                        </p:par>
                        <p:par>
                          <p:cTn id="15" fill="hold">
                            <p:stCondLst>
                              <p:cond delay="1500"/>
                            </p:stCondLst>
                            <p:childTnLst>
                              <p:par>
                                <p:cTn id="16" presetID="22" presetClass="entr" presetSubtype="8" fill="hold"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wipe(left)">
                                      <p:cBhvr>
                                        <p:cTn id="18" dur="500"/>
                                        <p:tgtEl>
                                          <p:spTgt spid="17"/>
                                        </p:tgtEl>
                                      </p:cBhvr>
                                    </p:animEffect>
                                  </p:childTnLst>
                                </p:cTn>
                              </p:par>
                            </p:childTnLst>
                          </p:cTn>
                        </p:par>
                        <p:par>
                          <p:cTn id="19" fill="hold">
                            <p:stCondLst>
                              <p:cond delay="2000"/>
                            </p:stCondLst>
                            <p:childTnLst>
                              <p:par>
                                <p:cTn id="20" presetID="22" presetClass="entr" presetSubtype="8" fill="hold" grpId="0" nodeType="after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wipe(left)">
                                      <p:cBhvr>
                                        <p:cTn id="22" dur="500"/>
                                        <p:tgtEl>
                                          <p:spTgt spid="23"/>
                                        </p:tgtEl>
                                      </p:cBhvr>
                                    </p:animEffect>
                                  </p:childTnLst>
                                </p:cTn>
                              </p:par>
                            </p:childTnLst>
                          </p:cTn>
                        </p:par>
                        <p:par>
                          <p:cTn id="23" fill="hold">
                            <p:stCondLst>
                              <p:cond delay="2500"/>
                            </p:stCondLst>
                            <p:childTnLst>
                              <p:par>
                                <p:cTn id="24" presetID="22" presetClass="entr" presetSubtype="8" fill="hold" grpId="0" nodeType="after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wipe(left)">
                                      <p:cBhvr>
                                        <p:cTn id="26" dur="500"/>
                                        <p:tgtEl>
                                          <p:spTgt spid="9"/>
                                        </p:tgtEl>
                                      </p:cBhvr>
                                    </p:animEffect>
                                  </p:childTnLst>
                                </p:cTn>
                              </p:par>
                            </p:childTnLst>
                          </p:cTn>
                        </p:par>
                        <p:par>
                          <p:cTn id="27" fill="hold">
                            <p:stCondLst>
                              <p:cond delay="3000"/>
                            </p:stCondLst>
                            <p:childTnLst>
                              <p:par>
                                <p:cTn id="28" presetID="22" presetClass="entr" presetSubtype="8" fill="hold" nodeType="after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wipe(left)">
                                      <p:cBhvr>
                                        <p:cTn id="30" dur="500"/>
                                        <p:tgtEl>
                                          <p:spTgt spid="20"/>
                                        </p:tgtEl>
                                      </p:cBhvr>
                                    </p:animEffect>
                                  </p:childTnLst>
                                </p:cTn>
                              </p:par>
                            </p:childTnLst>
                          </p:cTn>
                        </p:par>
                        <p:par>
                          <p:cTn id="31" fill="hold">
                            <p:stCondLst>
                              <p:cond delay="3500"/>
                            </p:stCondLst>
                            <p:childTnLst>
                              <p:par>
                                <p:cTn id="32" presetID="22" presetClass="entr" presetSubtype="8" fill="hold" grpId="0" nodeType="afterEffect">
                                  <p:stCondLst>
                                    <p:cond delay="0"/>
                                  </p:stCondLst>
                                  <p:childTnLst>
                                    <p:set>
                                      <p:cBhvr>
                                        <p:cTn id="33" dur="1" fill="hold">
                                          <p:stCondLst>
                                            <p:cond delay="0"/>
                                          </p:stCondLst>
                                        </p:cTn>
                                        <p:tgtEl>
                                          <p:spTgt spid="26"/>
                                        </p:tgtEl>
                                        <p:attrNameLst>
                                          <p:attrName>style.visibility</p:attrName>
                                        </p:attrNameLst>
                                      </p:cBhvr>
                                      <p:to>
                                        <p:strVal val="visible"/>
                                      </p:to>
                                    </p:set>
                                    <p:animEffect transition="in" filter="wipe(left)">
                                      <p:cBhvr>
                                        <p:cTn id="3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P spid="23" grpId="0"/>
      <p:bldP spid="2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4675505" y="748665"/>
            <a:ext cx="1849120" cy="583565"/>
          </a:xfrm>
          <a:prstGeom prst="rect">
            <a:avLst/>
          </a:prstGeom>
          <a:noFill/>
        </p:spPr>
        <p:txBody>
          <a:bodyPr wrap="square" rtlCol="0">
            <a:spAutoFit/>
          </a:bodyPr>
          <a:lstStyle/>
          <a:p>
            <a:r>
              <a:rPr lang="zh-CN" altLang="en-US" sz="3200" b="1">
                <a:solidFill>
                  <a:srgbClr val="FF0000"/>
                </a:solidFill>
                <a:latin typeface="宋体" panose="02010600030101010101" pitchFamily="2" charset="-122"/>
                <a:ea typeface="宋体" panose="02010600030101010101" pitchFamily="2" charset="-122"/>
              </a:rPr>
              <a:t>思维导图</a:t>
            </a:r>
          </a:p>
        </p:txBody>
      </p:sp>
      <p:pic>
        <p:nvPicPr>
          <p:cNvPr id="2" name="图片 1" descr="2.2"/>
          <p:cNvPicPr>
            <a:picLocks noChangeAspect="1"/>
          </p:cNvPicPr>
          <p:nvPr>
            <p:custDataLst>
              <p:tags r:id="rId2"/>
            </p:custDataLst>
          </p:nvPr>
        </p:nvPicPr>
        <p:blipFill>
          <a:blip r:embed="rId4"/>
          <a:srcRect t="9726" b="20577"/>
          <a:stretch>
            <a:fillRect/>
          </a:stretch>
        </p:blipFill>
        <p:spPr>
          <a:xfrm>
            <a:off x="1066800" y="1440180"/>
            <a:ext cx="10058400" cy="4955540"/>
          </a:xfrm>
          <a:prstGeom prst="rect">
            <a:avLst/>
          </a:prstGeom>
        </p:spPr>
      </p:pic>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4705350" y="718820"/>
            <a:ext cx="1849120" cy="583565"/>
          </a:xfrm>
          <a:prstGeom prst="rect">
            <a:avLst/>
          </a:prstGeom>
          <a:noFill/>
        </p:spPr>
        <p:txBody>
          <a:bodyPr wrap="square" rtlCol="0">
            <a:spAutoFit/>
          </a:bodyPr>
          <a:lstStyle/>
          <a:p>
            <a:r>
              <a:rPr lang="zh-CN" altLang="en-US" sz="3200" b="1">
                <a:solidFill>
                  <a:srgbClr val="FF0000"/>
                </a:solidFill>
                <a:latin typeface="宋体" panose="02010600030101010101" pitchFamily="2" charset="-122"/>
                <a:ea typeface="宋体" panose="02010600030101010101" pitchFamily="2" charset="-122"/>
              </a:rPr>
              <a:t>课堂练习</a:t>
            </a:r>
          </a:p>
        </p:txBody>
      </p:sp>
      <p:sp>
        <p:nvSpPr>
          <p:cNvPr id="5" name="文本框 4"/>
          <p:cNvSpPr txBox="1"/>
          <p:nvPr>
            <p:custDataLst>
              <p:tags r:id="rId2"/>
            </p:custDataLst>
          </p:nvPr>
        </p:nvSpPr>
        <p:spPr>
          <a:xfrm>
            <a:off x="435610" y="1522730"/>
            <a:ext cx="11447780" cy="2675255"/>
          </a:xfrm>
          <a:prstGeom prst="rect">
            <a:avLst/>
          </a:prstGeom>
          <a:noFill/>
        </p:spPr>
        <p:txBody>
          <a:bodyPr wrap="square" rtlCol="0" anchor="t">
            <a:spAutoFit/>
          </a:bodyPr>
          <a:lstStyle/>
          <a:p>
            <a:pPr>
              <a:lnSpc>
                <a:spcPct val="120000"/>
              </a:lnSpc>
              <a:spcBef>
                <a:spcPct val="0"/>
              </a:spcBef>
              <a:spcAft>
                <a:spcPct val="0"/>
              </a:spcAft>
            </a:pPr>
            <a:r>
              <a:rPr lang="en-US" altLang="zh-CN" sz="2800"/>
              <a:t>1</a:t>
            </a:r>
            <a:r>
              <a:rPr lang="zh-CN" altLang="en-US" sz="2800"/>
              <a:t>.党的八大指出，社会主义改造完成后，我国社会的主要矛盾是（      ）</a:t>
            </a:r>
          </a:p>
          <a:p>
            <a:pPr>
              <a:lnSpc>
                <a:spcPct val="120000"/>
              </a:lnSpc>
              <a:spcBef>
                <a:spcPct val="0"/>
              </a:spcBef>
              <a:spcAft>
                <a:spcPct val="0"/>
              </a:spcAft>
            </a:pPr>
            <a:r>
              <a:rPr lang="zh-CN" altLang="en-US" sz="2800"/>
              <a:t>A.无产阶级同资产阶级之间的矛盾</a:t>
            </a:r>
          </a:p>
          <a:p>
            <a:pPr>
              <a:lnSpc>
                <a:spcPct val="120000"/>
              </a:lnSpc>
              <a:spcBef>
                <a:spcPct val="0"/>
              </a:spcBef>
              <a:spcAft>
                <a:spcPct val="0"/>
              </a:spcAft>
            </a:pPr>
            <a:r>
              <a:rPr lang="zh-CN" altLang="en-US" sz="2800"/>
              <a:t>B.人民对于建立先进的工业国的要求同落后的农业国的现实之间的矛盾</a:t>
            </a:r>
          </a:p>
          <a:p>
            <a:pPr>
              <a:lnSpc>
                <a:spcPct val="120000"/>
              </a:lnSpc>
              <a:spcBef>
                <a:spcPct val="0"/>
              </a:spcBef>
              <a:spcAft>
                <a:spcPct val="0"/>
              </a:spcAft>
            </a:pPr>
            <a:r>
              <a:rPr lang="zh-CN" altLang="en-US" sz="2800"/>
              <a:t>C.人民日益增长的物质文化需求同落后的社会生产之间的矛盾</a:t>
            </a:r>
          </a:p>
          <a:p>
            <a:pPr>
              <a:lnSpc>
                <a:spcPct val="120000"/>
              </a:lnSpc>
              <a:spcBef>
                <a:spcPct val="0"/>
              </a:spcBef>
              <a:spcAft>
                <a:spcPct val="0"/>
              </a:spcAft>
            </a:pPr>
            <a:r>
              <a:rPr lang="zh-CN" altLang="en-US" sz="2800"/>
              <a:t>D.人民日益增长的美好生活需要和不平衡不充分的发展之间的矛盾</a:t>
            </a:r>
          </a:p>
        </p:txBody>
      </p:sp>
      <p:pic>
        <p:nvPicPr>
          <p:cNvPr id="6" name="图片 5"/>
          <p:cNvPicPr>
            <a:picLocks noChangeAspect="1"/>
          </p:cNvPicPr>
          <p:nvPr>
            <p:custDataLst>
              <p:tags r:id="rId3"/>
            </p:custDataLst>
          </p:nvPr>
        </p:nvPicPr>
        <p:blipFill>
          <a:blip r:embed="rId6"/>
          <a:stretch>
            <a:fillRect/>
          </a:stretch>
        </p:blipFill>
        <p:spPr>
          <a:xfrm>
            <a:off x="1162685" y="4520565"/>
            <a:ext cx="8935085" cy="1722120"/>
          </a:xfrm>
          <a:prstGeom prst="rect">
            <a:avLst/>
          </a:prstGeom>
        </p:spPr>
      </p:pic>
      <p:sp>
        <p:nvSpPr>
          <p:cNvPr id="7" name="文本框 6"/>
          <p:cNvSpPr txBox="1"/>
          <p:nvPr>
            <p:custDataLst>
              <p:tags r:id="rId4"/>
            </p:custDataLst>
          </p:nvPr>
        </p:nvSpPr>
        <p:spPr>
          <a:xfrm>
            <a:off x="10686415" y="1522730"/>
            <a:ext cx="1196975" cy="1014730"/>
          </a:xfrm>
          <a:prstGeom prst="rect">
            <a:avLst/>
          </a:prstGeom>
          <a:noFill/>
        </p:spPr>
        <p:txBody>
          <a:bodyPr wrap="square" rtlCol="0">
            <a:spAutoFit/>
          </a:bodyPr>
          <a:lstStyle/>
          <a:p>
            <a:r>
              <a:rPr lang="en-US" altLang="zh-CN" sz="6000" b="1">
                <a:solidFill>
                  <a:srgbClr val="FF0000"/>
                </a:solidFill>
              </a:rPr>
              <a:t>B</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linds(horizontal)">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1"/>
            </p:custDataLst>
          </p:nvPr>
        </p:nvSpPr>
        <p:spPr>
          <a:xfrm>
            <a:off x="1069975" y="932815"/>
            <a:ext cx="10280650" cy="3969385"/>
          </a:xfrm>
          <a:prstGeom prst="rect">
            <a:avLst/>
          </a:prstGeom>
          <a:noFill/>
        </p:spPr>
        <p:txBody>
          <a:bodyPr wrap="square" rtlCol="0" anchor="t">
            <a:spAutoFit/>
          </a:bodyPr>
          <a:lstStyle/>
          <a:p>
            <a:pPr>
              <a:lnSpc>
                <a:spcPct val="150000"/>
              </a:lnSpc>
            </a:pPr>
            <a:r>
              <a:rPr lang="en-US" altLang="zh-CN" sz="2800"/>
              <a:t>2</a:t>
            </a:r>
            <a:r>
              <a:rPr lang="zh-CN" altLang="en-US" sz="2800"/>
              <a:t>.（         ）取得了决定性的胜利，标志着我国实现了从新民主主义到社会主义的改变，进入了社会主义社会。</a:t>
            </a:r>
          </a:p>
          <a:p>
            <a:pPr>
              <a:lnSpc>
                <a:spcPct val="150000"/>
              </a:lnSpc>
            </a:pPr>
            <a:r>
              <a:rPr lang="zh-CN" altLang="en-US" sz="2800"/>
              <a:t>A.对农业、手工业的社会主义改造</a:t>
            </a:r>
          </a:p>
          <a:p>
            <a:pPr>
              <a:lnSpc>
                <a:spcPct val="150000"/>
              </a:lnSpc>
            </a:pPr>
            <a:r>
              <a:rPr lang="zh-CN" altLang="en-US" sz="2800"/>
              <a:t>B.土地改革</a:t>
            </a:r>
          </a:p>
          <a:p>
            <a:pPr>
              <a:lnSpc>
                <a:spcPct val="150000"/>
              </a:lnSpc>
            </a:pPr>
            <a:r>
              <a:rPr lang="zh-CN" altLang="en-US" sz="2800"/>
              <a:t>C.生产资料公有制</a:t>
            </a:r>
          </a:p>
          <a:p>
            <a:pPr>
              <a:lnSpc>
                <a:spcPct val="150000"/>
              </a:lnSpc>
            </a:pPr>
            <a:r>
              <a:rPr lang="zh-CN" altLang="en-US" sz="2800"/>
              <a:t>D.生产资料私有制的社会主义改造</a:t>
            </a:r>
          </a:p>
        </p:txBody>
      </p:sp>
      <p:sp>
        <p:nvSpPr>
          <p:cNvPr id="7" name="文本框 6"/>
          <p:cNvSpPr txBox="1"/>
          <p:nvPr>
            <p:custDataLst>
              <p:tags r:id="rId2"/>
            </p:custDataLst>
          </p:nvPr>
        </p:nvSpPr>
        <p:spPr>
          <a:xfrm>
            <a:off x="8441690" y="2698750"/>
            <a:ext cx="1196975" cy="1014730"/>
          </a:xfrm>
          <a:prstGeom prst="rect">
            <a:avLst/>
          </a:prstGeom>
          <a:noFill/>
        </p:spPr>
        <p:txBody>
          <a:bodyPr wrap="square" rtlCol="0">
            <a:spAutoFit/>
          </a:bodyPr>
          <a:lstStyle/>
          <a:p>
            <a:r>
              <a:rPr lang="en-US" altLang="zh-CN" sz="6000" b="1">
                <a:solidFill>
                  <a:srgbClr val="FF0000"/>
                </a:solidFill>
              </a:rPr>
              <a:t>D</a:t>
            </a:r>
          </a:p>
        </p:txBody>
      </p:sp>
      <p:pic>
        <p:nvPicPr>
          <p:cNvPr id="4" name="图片 3"/>
          <p:cNvPicPr>
            <a:picLocks noChangeAspect="1"/>
          </p:cNvPicPr>
          <p:nvPr>
            <p:custDataLst>
              <p:tags r:id="rId3"/>
            </p:custDataLst>
          </p:nvPr>
        </p:nvPicPr>
        <p:blipFill>
          <a:blip r:embed="rId5"/>
          <a:stretch>
            <a:fillRect/>
          </a:stretch>
        </p:blipFill>
        <p:spPr>
          <a:xfrm>
            <a:off x="1896110" y="5115560"/>
            <a:ext cx="8162925" cy="1133475"/>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linds(horizont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1"/>
            </p:custDataLst>
          </p:nvPr>
        </p:nvSpPr>
        <p:spPr>
          <a:xfrm>
            <a:off x="862330" y="1217295"/>
            <a:ext cx="10774680" cy="2675255"/>
          </a:xfrm>
          <a:prstGeom prst="rect">
            <a:avLst/>
          </a:prstGeom>
          <a:noFill/>
        </p:spPr>
        <p:txBody>
          <a:bodyPr wrap="square" rtlCol="0" anchor="t">
            <a:spAutoFit/>
          </a:bodyPr>
          <a:lstStyle/>
          <a:p>
            <a:pPr algn="l">
              <a:lnSpc>
                <a:spcPct val="120000"/>
              </a:lnSpc>
              <a:spcBef>
                <a:spcPct val="0"/>
              </a:spcBef>
              <a:spcAft>
                <a:spcPct val="0"/>
              </a:spcAft>
              <a:buClrTx/>
              <a:buSzTx/>
              <a:buFontTx/>
            </a:pPr>
            <a:r>
              <a:rPr lang="zh-CN" altLang="en-US" sz="2800"/>
              <a:t>3.1954年，第一届全国人民代表大会第一次会议通过了《中华人民共和国宪法》，明确了建立（     ）社会的根本任务，肯定了从新民主主义转变到社会主义的具体途径。</a:t>
            </a:r>
          </a:p>
          <a:p>
            <a:pPr algn="l">
              <a:lnSpc>
                <a:spcPct val="120000"/>
              </a:lnSpc>
              <a:spcBef>
                <a:spcPct val="0"/>
              </a:spcBef>
              <a:spcAft>
                <a:spcPct val="0"/>
              </a:spcAft>
              <a:buClrTx/>
              <a:buSzTx/>
              <a:buFontTx/>
            </a:pPr>
            <a:r>
              <a:rPr lang="zh-CN" altLang="en-US" sz="2800">
                <a:sym typeface="+mn-ea"/>
              </a:rPr>
              <a:t>A.封建专制           B.资本主义</a:t>
            </a:r>
            <a:endParaRPr lang="zh-CN" altLang="en-US" sz="2800"/>
          </a:p>
          <a:p>
            <a:pPr algn="l">
              <a:lnSpc>
                <a:spcPct val="120000"/>
              </a:lnSpc>
              <a:spcBef>
                <a:spcPct val="0"/>
              </a:spcBef>
              <a:spcAft>
                <a:spcPct val="0"/>
              </a:spcAft>
              <a:buClrTx/>
              <a:buSzTx/>
              <a:buFontTx/>
            </a:pPr>
            <a:r>
              <a:rPr lang="zh-CN" altLang="en-US" sz="2800">
                <a:sym typeface="+mn-ea"/>
              </a:rPr>
              <a:t>C.社会主义           </a:t>
            </a:r>
            <a:r>
              <a:rPr lang="zh-CN" altLang="en-US" sz="2800"/>
              <a:t>D.半殖民地半封建</a:t>
            </a:r>
          </a:p>
        </p:txBody>
      </p:sp>
      <p:pic>
        <p:nvPicPr>
          <p:cNvPr id="4" name="图片 3"/>
          <p:cNvPicPr>
            <a:picLocks noChangeAspect="1"/>
          </p:cNvPicPr>
          <p:nvPr>
            <p:custDataLst>
              <p:tags r:id="rId2"/>
            </p:custDataLst>
          </p:nvPr>
        </p:nvPicPr>
        <p:blipFill>
          <a:blip r:embed="rId5"/>
          <a:stretch>
            <a:fillRect/>
          </a:stretch>
        </p:blipFill>
        <p:spPr>
          <a:xfrm>
            <a:off x="1224280" y="4406265"/>
            <a:ext cx="9744075" cy="1514475"/>
          </a:xfrm>
          <a:prstGeom prst="rect">
            <a:avLst/>
          </a:prstGeom>
        </p:spPr>
      </p:pic>
      <p:sp>
        <p:nvSpPr>
          <p:cNvPr id="7" name="文本框 6"/>
          <p:cNvSpPr txBox="1"/>
          <p:nvPr>
            <p:custDataLst>
              <p:tags r:id="rId3"/>
            </p:custDataLst>
          </p:nvPr>
        </p:nvSpPr>
        <p:spPr>
          <a:xfrm>
            <a:off x="8441690" y="2698750"/>
            <a:ext cx="1196975" cy="1014730"/>
          </a:xfrm>
          <a:prstGeom prst="rect">
            <a:avLst/>
          </a:prstGeom>
          <a:noFill/>
        </p:spPr>
        <p:txBody>
          <a:bodyPr wrap="square" rtlCol="0">
            <a:spAutoFit/>
          </a:bodyPr>
          <a:lstStyle/>
          <a:p>
            <a:r>
              <a:rPr lang="en-US" altLang="zh-CN" sz="6000" b="1">
                <a:solidFill>
                  <a:srgbClr val="FF0000"/>
                </a:solidFill>
              </a:rPr>
              <a:t>C</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linds(horizont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custDataLst>
              <p:tags r:id="rId1"/>
            </p:custDataLst>
          </p:nvPr>
        </p:nvPicPr>
        <p:blipFill>
          <a:blip r:embed="rId7">
            <a:extLst>
              <a:ext uri="{28A0092B-C50C-407E-A947-70E740481C1C}">
                <a14:useLocalDpi xmlns:a14="http://schemas.microsoft.com/office/drawing/2010/main" val="0"/>
              </a:ext>
            </a:extLst>
          </a:blip>
          <a:stretch>
            <a:fillRect/>
          </a:stretch>
        </p:blipFill>
        <p:spPr>
          <a:xfrm>
            <a:off x="0" y="3231651"/>
            <a:ext cx="7899662" cy="3639845"/>
          </a:xfrm>
          <a:prstGeom prst="rect">
            <a:avLst/>
          </a:prstGeom>
        </p:spPr>
      </p:pic>
      <p:sp>
        <p:nvSpPr>
          <p:cNvPr id="7" name="文本框 6"/>
          <p:cNvSpPr txBox="1"/>
          <p:nvPr>
            <p:custDataLst>
              <p:tags r:id="rId2"/>
            </p:custDataLst>
          </p:nvPr>
        </p:nvSpPr>
        <p:spPr>
          <a:xfrm>
            <a:off x="4783876" y="2427179"/>
            <a:ext cx="4372147" cy="1200329"/>
          </a:xfrm>
          <a:prstGeom prst="rect">
            <a:avLst/>
          </a:prstGeom>
          <a:noFill/>
          <a:ln w="31750">
            <a:noFill/>
          </a:ln>
          <a:effectLst/>
        </p:spPr>
        <p:txBody>
          <a:bodyPr wrap="square" rtlCol="0">
            <a:spAutoFit/>
          </a:bodyPr>
          <a:lstStyle/>
          <a:p>
            <a:r>
              <a:rPr lang="zh-CN" altLang="en-US" sz="7200" b="1">
                <a:solidFill>
                  <a:srgbClr val="C10000"/>
                </a:solidFill>
                <a:latin typeface="华文隶书" panose="02010800040101010101" pitchFamily="2" charset="-122"/>
                <a:ea typeface="华文隶书" panose="02010800040101010101" pitchFamily="2" charset="-122"/>
                <a:cs typeface="+mn-ea"/>
                <a:sym typeface="+mn-lt"/>
              </a:rPr>
              <a:t>谢谢观看</a:t>
            </a:r>
          </a:p>
        </p:txBody>
      </p:sp>
      <p:pic>
        <p:nvPicPr>
          <p:cNvPr id="9" name="图片 8"/>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tretch>
            <a:fillRect/>
          </a:stretch>
        </p:blipFill>
        <p:spPr>
          <a:xfrm>
            <a:off x="6341234" y="3627508"/>
            <a:ext cx="715348" cy="258416"/>
          </a:xfrm>
          <a:prstGeom prst="rect">
            <a:avLst/>
          </a:prstGeom>
        </p:spPr>
      </p:pic>
      <p:pic>
        <p:nvPicPr>
          <p:cNvPr id="14" name="图片 13"/>
          <p:cNvPicPr>
            <a:picLocks noChangeAspect="1"/>
          </p:cNvPicPr>
          <p:nvPr>
            <p:custDataLst>
              <p:tags r:id="rId4"/>
            </p:custDataLst>
          </p:nvPr>
        </p:nvPicPr>
        <p:blipFill>
          <a:blip r:embed="rId9">
            <a:extLst>
              <a:ext uri="{28A0092B-C50C-407E-A947-70E740481C1C}">
                <a14:useLocalDpi xmlns:a14="http://schemas.microsoft.com/office/drawing/2010/main" val="0"/>
              </a:ext>
            </a:extLst>
          </a:blip>
          <a:stretch>
            <a:fillRect/>
          </a:stretch>
        </p:blipFill>
        <p:spPr>
          <a:xfrm>
            <a:off x="-237210" y="1202658"/>
            <a:ext cx="2932158" cy="5668838"/>
          </a:xfrm>
          <a:prstGeom prst="rect">
            <a:avLst/>
          </a:prstGeom>
        </p:spPr>
      </p:pic>
      <p:pic>
        <p:nvPicPr>
          <p:cNvPr id="15" name="New picture" hidden="1"/>
          <p:cNvPicPr/>
          <p:nvPr>
            <p:custDataLst>
              <p:tags r:id="rId5"/>
            </p:custDataLst>
          </p:nvPr>
        </p:nvPicPr>
        <p:blipFill>
          <a:blip r:embed="rId10"/>
          <a:stretch>
            <a:fillRect/>
          </a:stretch>
        </p:blipFill>
        <p:spPr>
          <a:xfrm>
            <a:off x="11455400" y="10401300"/>
            <a:ext cx="330200" cy="495300"/>
          </a:xfrm>
          <a:prstGeom prst="cube">
            <a:avLst/>
          </a:prstGeom>
        </p:spPr>
      </p:pic>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2"/>
            </p:custDataLst>
          </p:nvPr>
        </p:nvSpPr>
        <p:spPr>
          <a:xfrm>
            <a:off x="-635" y="1524635"/>
            <a:ext cx="12192000" cy="3526155"/>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 name="直接箭头连接符 2"/>
          <p:cNvCxnSpPr/>
          <p:nvPr>
            <p:custDataLst>
              <p:tags r:id="rId3"/>
            </p:custDataLst>
          </p:nvPr>
        </p:nvCxnSpPr>
        <p:spPr>
          <a:xfrm>
            <a:off x="1604645" y="3155315"/>
            <a:ext cx="9377680" cy="15240"/>
          </a:xfrm>
          <a:prstGeom prst="straightConnector1">
            <a:avLst/>
          </a:prstGeom>
          <a:ln w="4127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 name="等腰三角形 3"/>
          <p:cNvSpPr/>
          <p:nvPr>
            <p:custDataLst>
              <p:tags r:id="rId4"/>
            </p:custDataLst>
          </p:nvPr>
        </p:nvSpPr>
        <p:spPr>
          <a:xfrm>
            <a:off x="1663700" y="2727325"/>
            <a:ext cx="412750" cy="531495"/>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4"/>
          <p:cNvSpPr/>
          <p:nvPr>
            <p:custDataLst>
              <p:tags r:id="rId5"/>
            </p:custDataLst>
          </p:nvPr>
        </p:nvSpPr>
        <p:spPr>
          <a:xfrm>
            <a:off x="4752975" y="2830830"/>
            <a:ext cx="412750" cy="42799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5"/>
          <p:cNvSpPr/>
          <p:nvPr>
            <p:custDataLst>
              <p:tags r:id="rId6"/>
            </p:custDataLst>
          </p:nvPr>
        </p:nvSpPr>
        <p:spPr>
          <a:xfrm>
            <a:off x="7630795" y="2830830"/>
            <a:ext cx="412750" cy="42799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custDataLst>
              <p:tags r:id="rId7"/>
            </p:custDataLst>
          </p:nvPr>
        </p:nvSpPr>
        <p:spPr>
          <a:xfrm>
            <a:off x="1209675" y="3509645"/>
            <a:ext cx="1525905" cy="521970"/>
          </a:xfrm>
          <a:prstGeom prst="rect">
            <a:avLst/>
          </a:prstGeom>
          <a:noFill/>
        </p:spPr>
        <p:txBody>
          <a:bodyPr wrap="square" rtlCol="0">
            <a:spAutoFit/>
          </a:bodyPr>
          <a:lstStyle/>
          <a:p>
            <a:pPr algn="ctr"/>
            <a:r>
              <a:rPr lang="en-US" altLang="zh-CN" sz="2800"/>
              <a:t>1949</a:t>
            </a:r>
            <a:r>
              <a:rPr lang="zh-CN" altLang="en-US" sz="2800"/>
              <a:t>年</a:t>
            </a:r>
          </a:p>
        </p:txBody>
      </p:sp>
      <p:sp>
        <p:nvSpPr>
          <p:cNvPr id="10" name="文本框 9"/>
          <p:cNvSpPr txBox="1"/>
          <p:nvPr>
            <p:custDataLst>
              <p:tags r:id="rId8"/>
            </p:custDataLst>
          </p:nvPr>
        </p:nvSpPr>
        <p:spPr>
          <a:xfrm>
            <a:off x="4196080" y="3509645"/>
            <a:ext cx="1525905" cy="521970"/>
          </a:xfrm>
          <a:prstGeom prst="rect">
            <a:avLst/>
          </a:prstGeom>
          <a:noFill/>
        </p:spPr>
        <p:txBody>
          <a:bodyPr wrap="square" rtlCol="0">
            <a:spAutoFit/>
          </a:bodyPr>
          <a:lstStyle/>
          <a:p>
            <a:pPr algn="ctr"/>
            <a:r>
              <a:rPr lang="en-US" altLang="zh-CN" sz="2800"/>
              <a:t>1956</a:t>
            </a:r>
            <a:r>
              <a:rPr lang="zh-CN" altLang="en-US" sz="2800"/>
              <a:t>年</a:t>
            </a:r>
          </a:p>
        </p:txBody>
      </p:sp>
      <p:sp>
        <p:nvSpPr>
          <p:cNvPr id="11" name="文本框 10"/>
          <p:cNvSpPr txBox="1"/>
          <p:nvPr>
            <p:custDataLst>
              <p:tags r:id="rId9"/>
            </p:custDataLst>
          </p:nvPr>
        </p:nvSpPr>
        <p:spPr>
          <a:xfrm>
            <a:off x="7369175" y="3509645"/>
            <a:ext cx="1525905" cy="521970"/>
          </a:xfrm>
          <a:prstGeom prst="rect">
            <a:avLst/>
          </a:prstGeom>
          <a:noFill/>
        </p:spPr>
        <p:txBody>
          <a:bodyPr wrap="square" rtlCol="0">
            <a:spAutoFit/>
          </a:bodyPr>
          <a:lstStyle/>
          <a:p>
            <a:pPr algn="ctr"/>
            <a:r>
              <a:rPr lang="en-US" altLang="zh-CN" sz="2800"/>
              <a:t>1978</a:t>
            </a:r>
            <a:r>
              <a:rPr lang="zh-CN" altLang="en-US" sz="2800"/>
              <a:t>年</a:t>
            </a:r>
          </a:p>
        </p:txBody>
      </p:sp>
      <p:sp>
        <p:nvSpPr>
          <p:cNvPr id="12" name="文本框 11"/>
          <p:cNvSpPr txBox="1"/>
          <p:nvPr>
            <p:custDataLst>
              <p:tags r:id="rId10"/>
            </p:custDataLst>
          </p:nvPr>
        </p:nvSpPr>
        <p:spPr>
          <a:xfrm>
            <a:off x="2076450" y="2580640"/>
            <a:ext cx="2767330" cy="460375"/>
          </a:xfrm>
          <a:prstGeom prst="rect">
            <a:avLst/>
          </a:prstGeom>
          <a:noFill/>
        </p:spPr>
        <p:txBody>
          <a:bodyPr wrap="square" rtlCol="0">
            <a:spAutoFit/>
          </a:bodyPr>
          <a:lstStyle/>
          <a:p>
            <a:r>
              <a:rPr lang="zh-CN" altLang="en-US" sz="2400"/>
              <a:t>社会主义过渡时期</a:t>
            </a:r>
          </a:p>
        </p:txBody>
      </p:sp>
      <p:sp>
        <p:nvSpPr>
          <p:cNvPr id="13" name="文本框 12"/>
          <p:cNvSpPr txBox="1"/>
          <p:nvPr>
            <p:custDataLst>
              <p:tags r:id="rId11"/>
            </p:custDataLst>
          </p:nvPr>
        </p:nvSpPr>
        <p:spPr>
          <a:xfrm>
            <a:off x="5427980" y="2211070"/>
            <a:ext cx="2030730" cy="829945"/>
          </a:xfrm>
          <a:prstGeom prst="rect">
            <a:avLst/>
          </a:prstGeom>
          <a:noFill/>
        </p:spPr>
        <p:txBody>
          <a:bodyPr wrap="square" rtlCol="0">
            <a:spAutoFit/>
          </a:bodyPr>
          <a:lstStyle/>
          <a:p>
            <a:r>
              <a:rPr lang="zh-CN" altLang="en-US" sz="2400"/>
              <a:t>社会主义建设艰辛探索时期</a:t>
            </a:r>
          </a:p>
        </p:txBody>
      </p:sp>
      <p:sp>
        <p:nvSpPr>
          <p:cNvPr id="14" name="文本框 13"/>
          <p:cNvSpPr txBox="1"/>
          <p:nvPr>
            <p:custDataLst>
              <p:tags r:id="rId12"/>
            </p:custDataLst>
          </p:nvPr>
        </p:nvSpPr>
        <p:spPr>
          <a:xfrm>
            <a:off x="8138160" y="2580640"/>
            <a:ext cx="2767330" cy="460375"/>
          </a:xfrm>
          <a:prstGeom prst="rect">
            <a:avLst/>
          </a:prstGeom>
          <a:noFill/>
        </p:spPr>
        <p:txBody>
          <a:bodyPr wrap="square" rtlCol="0">
            <a:spAutoFit/>
          </a:bodyPr>
          <a:lstStyle/>
          <a:p>
            <a:r>
              <a:rPr lang="zh-CN" altLang="en-US" sz="2400"/>
              <a:t>改革开放的新时期</a:t>
            </a:r>
          </a:p>
        </p:txBody>
      </p:sp>
      <p:sp>
        <p:nvSpPr>
          <p:cNvPr id="15" name="矩形 14"/>
          <p:cNvSpPr/>
          <p:nvPr>
            <p:custDataLst>
              <p:tags r:id="rId13"/>
            </p:custDataLst>
          </p:nvPr>
        </p:nvSpPr>
        <p:spPr>
          <a:xfrm>
            <a:off x="5337810" y="2110105"/>
            <a:ext cx="2181860" cy="943610"/>
          </a:xfrm>
          <a:prstGeom prst="rect">
            <a:avLst/>
          </a:prstGeom>
          <a:noFill/>
          <a:ln w="254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noFill/>
            </a:endParaRPr>
          </a:p>
        </p:txBody>
      </p:sp>
      <p:pic>
        <p:nvPicPr>
          <p:cNvPr id="2" name="图片 1"/>
          <p:cNvPicPr>
            <a:picLocks noChangeAspect="1"/>
          </p:cNvPicPr>
          <p:nvPr>
            <p:custDataLst>
              <p:tags r:id="rId14"/>
            </p:custDataLst>
          </p:nvPr>
        </p:nvPicPr>
        <p:blipFill>
          <a:blip r:embed="rId16">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extLst>
      <p:ext uri="{BB962C8B-B14F-4D97-AF65-F5344CB8AC3E}">
        <p14:creationId xmlns:p14="http://schemas.microsoft.com/office/powerpoint/2010/main" val="73985092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2"/>
            </p:custDataLst>
          </p:nvPr>
        </p:nvSpPr>
        <p:spPr>
          <a:xfrm>
            <a:off x="995045" y="885825"/>
            <a:ext cx="7837170" cy="583565"/>
          </a:xfrm>
          <a:prstGeom prst="rect">
            <a:avLst/>
          </a:prstGeom>
          <a:noFill/>
        </p:spPr>
        <p:txBody>
          <a:bodyPr wrap="none" rtlCol="0" anchor="t">
            <a:spAutoFit/>
          </a:bodyPr>
          <a:lstStyle/>
          <a:p>
            <a:r>
              <a:rPr lang="en-US" altLang="zh-CN" sz="3200">
                <a:solidFill>
                  <a:srgbClr val="0E15B0"/>
                </a:solidFill>
                <a:sym typeface="+mn-ea"/>
              </a:rPr>
              <a:t>1.</a:t>
            </a:r>
            <a:r>
              <a:rPr lang="zh-CN" altLang="zh-CN" sz="3200">
                <a:solidFill>
                  <a:srgbClr val="0E15B0"/>
                </a:solidFill>
                <a:sym typeface="+mn-ea"/>
              </a:rPr>
              <a:t>社会主义过渡时期的起止时间和标志事件</a:t>
            </a:r>
          </a:p>
        </p:txBody>
      </p:sp>
      <p:sp>
        <p:nvSpPr>
          <p:cNvPr id="3" name="文本框 2"/>
          <p:cNvSpPr txBox="1"/>
          <p:nvPr>
            <p:custDataLst>
              <p:tags r:id="rId3"/>
            </p:custDataLst>
          </p:nvPr>
        </p:nvSpPr>
        <p:spPr>
          <a:xfrm>
            <a:off x="2446655" y="4777105"/>
            <a:ext cx="7769225" cy="1272540"/>
          </a:xfrm>
          <a:prstGeom prst="rect">
            <a:avLst/>
          </a:prstGeom>
          <a:noFill/>
        </p:spPr>
        <p:txBody>
          <a:bodyPr wrap="square" rtlCol="0">
            <a:spAutoFit/>
          </a:bodyPr>
          <a:lstStyle/>
          <a:p>
            <a:pPr fontAlgn="auto">
              <a:lnSpc>
                <a:spcPct val="120000"/>
              </a:lnSpc>
            </a:pPr>
            <a:r>
              <a:rPr lang="zh-CN" altLang="en-US" sz="3200">
                <a:solidFill>
                  <a:srgbClr val="E931EB"/>
                </a:solidFill>
                <a:latin typeface="宋体" panose="02010600030101010101" pitchFamily="2" charset="-122"/>
                <a:ea typeface="宋体" panose="02010600030101010101" pitchFamily="2" charset="-122"/>
                <a:cs typeface="宋体" panose="02010600030101010101" pitchFamily="2" charset="-122"/>
              </a:rPr>
              <a:t>起</a:t>
            </a:r>
            <a:r>
              <a:rPr lang="zh-CN" altLang="en-US" sz="3200">
                <a:latin typeface="宋体" panose="02010600030101010101" pitchFamily="2" charset="-122"/>
                <a:ea typeface="宋体" panose="02010600030101010101" pitchFamily="2" charset="-122"/>
                <a:cs typeface="宋体" panose="02010600030101010101" pitchFamily="2" charset="-122"/>
              </a:rPr>
              <a:t>：</a:t>
            </a:r>
            <a:r>
              <a:rPr lang="en-US" altLang="zh-CN" sz="3200">
                <a:latin typeface="宋体" panose="02010600030101010101" pitchFamily="2" charset="-122"/>
                <a:ea typeface="宋体" panose="02010600030101010101" pitchFamily="2" charset="-122"/>
                <a:cs typeface="宋体" panose="02010600030101010101" pitchFamily="2" charset="-122"/>
              </a:rPr>
              <a:t>1949</a:t>
            </a:r>
            <a:r>
              <a:rPr lang="zh-CN" altLang="en-US" sz="3200">
                <a:latin typeface="宋体" panose="02010600030101010101" pitchFamily="2" charset="-122"/>
                <a:ea typeface="宋体" panose="02010600030101010101" pitchFamily="2" charset="-122"/>
                <a:cs typeface="宋体" panose="02010600030101010101" pitchFamily="2" charset="-122"/>
              </a:rPr>
              <a:t>年  中华人民共和国的成立</a:t>
            </a:r>
          </a:p>
          <a:p>
            <a:pPr fontAlgn="auto">
              <a:lnSpc>
                <a:spcPct val="120000"/>
              </a:lnSpc>
            </a:pPr>
            <a:r>
              <a:rPr lang="zh-CN" altLang="en-US" sz="3200">
                <a:solidFill>
                  <a:srgbClr val="E931EB"/>
                </a:solidFill>
                <a:latin typeface="宋体" panose="02010600030101010101" pitchFamily="2" charset="-122"/>
                <a:ea typeface="宋体" panose="02010600030101010101" pitchFamily="2" charset="-122"/>
                <a:cs typeface="宋体" panose="02010600030101010101" pitchFamily="2" charset="-122"/>
              </a:rPr>
              <a:t>止</a:t>
            </a:r>
            <a:r>
              <a:rPr lang="zh-CN" altLang="en-US" sz="3200">
                <a:latin typeface="宋体" panose="02010600030101010101" pitchFamily="2" charset="-122"/>
                <a:ea typeface="宋体" panose="02010600030101010101" pitchFamily="2" charset="-122"/>
                <a:cs typeface="宋体" panose="02010600030101010101" pitchFamily="2" charset="-122"/>
              </a:rPr>
              <a:t>：</a:t>
            </a:r>
            <a:r>
              <a:rPr lang="en-US" altLang="zh-CN" sz="3200">
                <a:latin typeface="宋体" panose="02010600030101010101" pitchFamily="2" charset="-122"/>
                <a:ea typeface="宋体" panose="02010600030101010101" pitchFamily="2" charset="-122"/>
                <a:cs typeface="宋体" panose="02010600030101010101" pitchFamily="2" charset="-122"/>
              </a:rPr>
              <a:t>1956</a:t>
            </a:r>
            <a:r>
              <a:rPr lang="zh-CN" altLang="en-US" sz="3200">
                <a:latin typeface="宋体" panose="02010600030101010101" pitchFamily="2" charset="-122"/>
                <a:ea typeface="宋体" panose="02010600030101010101" pitchFamily="2" charset="-122"/>
                <a:cs typeface="宋体" panose="02010600030101010101" pitchFamily="2" charset="-122"/>
              </a:rPr>
              <a:t>年  社会主义改造完成</a:t>
            </a:r>
          </a:p>
        </p:txBody>
      </p:sp>
      <p:pic>
        <p:nvPicPr>
          <p:cNvPr id="5" name="图片 4"/>
          <p:cNvPicPr>
            <a:picLocks noChangeAspect="1"/>
          </p:cNvPicPr>
          <p:nvPr>
            <p:custDataLst>
              <p:tags r:id="rId4"/>
            </p:custDataLst>
          </p:nvPr>
        </p:nvPicPr>
        <p:blipFill>
          <a:blip r:embed="rId8"/>
          <a:stretch>
            <a:fillRect/>
          </a:stretch>
        </p:blipFill>
        <p:spPr>
          <a:xfrm>
            <a:off x="1635760" y="1941195"/>
            <a:ext cx="3609340" cy="2326005"/>
          </a:xfrm>
          <a:prstGeom prst="rect">
            <a:avLst/>
          </a:prstGeom>
        </p:spPr>
      </p:pic>
      <p:pic>
        <p:nvPicPr>
          <p:cNvPr id="6" name="图片 5"/>
          <p:cNvPicPr>
            <a:picLocks noChangeAspect="1"/>
          </p:cNvPicPr>
          <p:nvPr>
            <p:custDataLst>
              <p:tags r:id="rId5"/>
            </p:custDataLst>
          </p:nvPr>
        </p:nvPicPr>
        <p:blipFill>
          <a:blip r:embed="rId9"/>
          <a:stretch>
            <a:fillRect/>
          </a:stretch>
        </p:blipFill>
        <p:spPr>
          <a:xfrm>
            <a:off x="5867400" y="1829435"/>
            <a:ext cx="4701540" cy="2814955"/>
          </a:xfrm>
          <a:prstGeom prst="rect">
            <a:avLst/>
          </a:prstGeom>
          <a:effectLst>
            <a:softEdge rad="635000"/>
          </a:effectLst>
        </p:spPr>
      </p:pic>
      <p:pic>
        <p:nvPicPr>
          <p:cNvPr id="4" name="图片 3"/>
          <p:cNvPicPr>
            <a:picLocks noChangeAspect="1"/>
          </p:cNvPicPr>
          <p:nvPr>
            <p:custDataLst>
              <p:tags r:id="rId6"/>
            </p:custDataLst>
          </p:nvPr>
        </p:nvPicPr>
        <p:blipFill>
          <a:blip r:embed="rId10">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stretch>
            <a:fillRect/>
          </a:stretch>
        </p:blipFill>
        <p:spPr>
          <a:xfrm>
            <a:off x="1341755" y="737870"/>
            <a:ext cx="9271635" cy="5651500"/>
          </a:xfrm>
          <a:prstGeom prst="rect">
            <a:avLst/>
          </a:prstGeom>
        </p:spPr>
      </p:pic>
    </p:spTree>
    <p:custDataLst>
      <p:tags r:id="rId1"/>
    </p:custData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2"/>
            </p:custDataLst>
          </p:nvPr>
        </p:nvSpPr>
        <p:spPr>
          <a:xfrm>
            <a:off x="1016000" y="1530350"/>
            <a:ext cx="10365740" cy="1938020"/>
          </a:xfrm>
          <a:prstGeom prst="rect">
            <a:avLst/>
          </a:prstGeom>
          <a:noFill/>
          <a:ln>
            <a:solidFill>
              <a:srgbClr val="FFC000"/>
            </a:solidFill>
          </a:ln>
        </p:spPr>
        <p:txBody>
          <a:bodyPr wrap="square" rtlCol="0" anchor="t">
            <a:spAutoFit/>
          </a:bodyPr>
          <a:lstStyle/>
          <a:p>
            <a:r>
              <a:rPr lang="zh-CN" altLang="en-US" sz="2400">
                <a:solidFill>
                  <a:srgbClr val="0E15B0"/>
                </a:solidFill>
                <a:latin typeface="宋体" panose="02010600030101010101" pitchFamily="2" charset="-122"/>
                <a:ea typeface="宋体" panose="02010600030101010101" pitchFamily="2" charset="-122"/>
                <a:cs typeface="宋体" panose="02010600030101010101" pitchFamily="2" charset="-122"/>
              </a:rPr>
              <a:t>材料一</a:t>
            </a:r>
            <a:r>
              <a:rPr lang="zh-CN" altLang="en-US" sz="2400">
                <a:latin typeface="宋体" panose="02010600030101010101" pitchFamily="2" charset="-122"/>
                <a:ea typeface="宋体" panose="02010600030101010101" pitchFamily="2" charset="-122"/>
                <a:cs typeface="宋体" panose="02010600030101010101" pitchFamily="2" charset="-122"/>
              </a:rPr>
              <a:t>：70年前的中国，基础弱、底子薄，是一个占世界1／4人口的贫穷落后的农业大国。毛泽东曾感慨：“现在我们能造什么？能造桌子椅子，能造茶碗茶壶，能种粮食，还能磨成面粉，还能造纸，但是，一辆汽车、一架飞机、一辆坦克、一辆拖拉机都不能造。”</a:t>
            </a:r>
          </a:p>
          <a:p>
            <a:pPr algn="r"/>
            <a:r>
              <a:rPr lang="en-US" altLang="zh-CN" sz="2400">
                <a:latin typeface="宋体" panose="02010600030101010101" pitchFamily="2" charset="-122"/>
                <a:ea typeface="宋体" panose="02010600030101010101" pitchFamily="2" charset="-122"/>
                <a:cs typeface="宋体" panose="02010600030101010101" pitchFamily="2" charset="-122"/>
              </a:rPr>
              <a:t>--2019</a:t>
            </a:r>
            <a:r>
              <a:rPr lang="zh-CN" altLang="en-US" sz="2400">
                <a:latin typeface="宋体" panose="02010600030101010101" pitchFamily="2" charset="-122"/>
                <a:ea typeface="宋体" panose="02010600030101010101" pitchFamily="2" charset="-122"/>
                <a:cs typeface="宋体" panose="02010600030101010101" pitchFamily="2" charset="-122"/>
              </a:rPr>
              <a:t>年</a:t>
            </a:r>
            <a:r>
              <a:rPr lang="en-US" altLang="zh-CN" sz="2400">
                <a:latin typeface="宋体" panose="02010600030101010101" pitchFamily="2" charset="-122"/>
                <a:ea typeface="宋体" panose="02010600030101010101" pitchFamily="2" charset="-122"/>
                <a:cs typeface="宋体" panose="02010600030101010101" pitchFamily="2" charset="-122"/>
              </a:rPr>
              <a:t>9</a:t>
            </a:r>
            <a:r>
              <a:rPr lang="zh-CN" altLang="en-US" sz="2400">
                <a:latin typeface="宋体" panose="02010600030101010101" pitchFamily="2" charset="-122"/>
                <a:ea typeface="宋体" panose="02010600030101010101" pitchFamily="2" charset="-122"/>
                <a:cs typeface="宋体" panose="02010600030101010101" pitchFamily="2" charset="-122"/>
              </a:rPr>
              <a:t>月</a:t>
            </a:r>
            <a:r>
              <a:rPr lang="en-US" altLang="zh-CN" sz="2400">
                <a:latin typeface="宋体" panose="02010600030101010101" pitchFamily="2" charset="-122"/>
                <a:ea typeface="宋体" panose="02010600030101010101" pitchFamily="2" charset="-122"/>
                <a:cs typeface="宋体" panose="02010600030101010101" pitchFamily="2" charset="-122"/>
              </a:rPr>
              <a:t>26</a:t>
            </a:r>
            <a:r>
              <a:rPr lang="zh-CN" altLang="en-US" sz="2400">
                <a:latin typeface="宋体" panose="02010600030101010101" pitchFamily="2" charset="-122"/>
                <a:ea typeface="宋体" panose="02010600030101010101" pitchFamily="2" charset="-122"/>
                <a:cs typeface="宋体" panose="02010600030101010101" pitchFamily="2" charset="-122"/>
              </a:rPr>
              <a:t>日 光明日报 《雄关漫道真如铁》</a:t>
            </a:r>
          </a:p>
        </p:txBody>
      </p:sp>
      <p:sp>
        <p:nvSpPr>
          <p:cNvPr id="3" name="文本框 2"/>
          <p:cNvSpPr txBox="1"/>
          <p:nvPr>
            <p:custDataLst>
              <p:tags r:id="rId3"/>
            </p:custDataLst>
          </p:nvPr>
        </p:nvSpPr>
        <p:spPr>
          <a:xfrm>
            <a:off x="1016000" y="3913505"/>
            <a:ext cx="10365740" cy="2306955"/>
          </a:xfrm>
          <a:prstGeom prst="rect">
            <a:avLst/>
          </a:prstGeom>
          <a:noFill/>
          <a:ln>
            <a:solidFill>
              <a:srgbClr val="FFC000"/>
            </a:solidFill>
          </a:ln>
        </p:spPr>
        <p:txBody>
          <a:bodyPr wrap="square" rtlCol="0" anchor="t">
            <a:spAutoFit/>
          </a:bodyPr>
          <a:lstStyle/>
          <a:p>
            <a:r>
              <a:rPr lang="zh-CN" altLang="en-US" sz="2400">
                <a:solidFill>
                  <a:srgbClr val="0E15B0"/>
                </a:solidFill>
                <a:latin typeface="宋体" panose="02010600030101010101" pitchFamily="2" charset="-122"/>
                <a:ea typeface="宋体" panose="02010600030101010101" pitchFamily="2" charset="-122"/>
                <a:cs typeface="宋体" panose="02010600030101010101" pitchFamily="2" charset="-122"/>
              </a:rPr>
              <a:t>材料二</a:t>
            </a:r>
            <a:r>
              <a:rPr lang="zh-CN" altLang="en-US" sz="2400">
                <a:latin typeface="宋体" panose="02010600030101010101" pitchFamily="2" charset="-122"/>
                <a:ea typeface="宋体" panose="02010600030101010101" pitchFamily="2" charset="-122"/>
                <a:cs typeface="宋体" panose="02010600030101010101" pitchFamily="2" charset="-122"/>
              </a:rPr>
              <a:t>：只有对农业、手工业、资本主义工商业进行改造，才能在中国确立社会主义制度。下图为三大改造的情景。</a:t>
            </a:r>
          </a:p>
          <a:p>
            <a:endParaRPr lang="zh-CN" altLang="en-US" sz="2400">
              <a:latin typeface="宋体" panose="02010600030101010101" pitchFamily="2" charset="-122"/>
              <a:ea typeface="宋体" panose="02010600030101010101" pitchFamily="2" charset="-122"/>
              <a:cs typeface="宋体" panose="02010600030101010101" pitchFamily="2" charset="-122"/>
            </a:endParaRPr>
          </a:p>
          <a:p>
            <a:endParaRPr lang="zh-CN" altLang="en-US" sz="2400">
              <a:latin typeface="宋体" panose="02010600030101010101" pitchFamily="2" charset="-122"/>
              <a:ea typeface="宋体" panose="02010600030101010101" pitchFamily="2" charset="-122"/>
              <a:cs typeface="宋体" panose="02010600030101010101" pitchFamily="2" charset="-122"/>
            </a:endParaRPr>
          </a:p>
          <a:p>
            <a:endParaRPr lang="zh-CN" altLang="en-US" sz="2400">
              <a:latin typeface="宋体" panose="02010600030101010101" pitchFamily="2" charset="-122"/>
              <a:ea typeface="宋体" panose="02010600030101010101" pitchFamily="2" charset="-122"/>
              <a:cs typeface="宋体" panose="02010600030101010101" pitchFamily="2" charset="-122"/>
            </a:endParaRPr>
          </a:p>
          <a:p>
            <a:endParaRPr lang="zh-CN" altLang="en-US" sz="2400">
              <a:latin typeface="宋体" panose="02010600030101010101" pitchFamily="2" charset="-122"/>
              <a:ea typeface="宋体" panose="02010600030101010101" pitchFamily="2" charset="-122"/>
              <a:cs typeface="宋体" panose="02010600030101010101" pitchFamily="2" charset="-122"/>
            </a:endParaRPr>
          </a:p>
        </p:txBody>
      </p:sp>
      <p:sp>
        <p:nvSpPr>
          <p:cNvPr id="4" name="矩形 3"/>
          <p:cNvSpPr/>
          <p:nvPr>
            <p:custDataLst>
              <p:tags r:id="rId4"/>
            </p:custDataLst>
          </p:nvPr>
        </p:nvSpPr>
        <p:spPr>
          <a:xfrm>
            <a:off x="1767840" y="675005"/>
            <a:ext cx="515620" cy="501015"/>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custDataLst>
              <p:tags r:id="rId5"/>
            </p:custDataLst>
          </p:nvPr>
        </p:nvSpPr>
        <p:spPr>
          <a:xfrm>
            <a:off x="2448560" y="675005"/>
            <a:ext cx="8771255" cy="583565"/>
          </a:xfrm>
          <a:prstGeom prst="rect">
            <a:avLst/>
          </a:prstGeom>
          <a:noFill/>
        </p:spPr>
        <p:txBody>
          <a:bodyPr wrap="square" rtlCol="0">
            <a:spAutoFit/>
          </a:bodyPr>
          <a:lstStyle/>
          <a:p>
            <a:pPr>
              <a:buClrTx/>
              <a:buSzTx/>
              <a:buFontTx/>
            </a:pPr>
            <a:r>
              <a:rPr lang="zh-CN" altLang="zh-CN" sz="3200" b="1">
                <a:solidFill>
                  <a:srgbClr val="FF0000"/>
                </a:solidFill>
                <a:sym typeface="+mn-ea"/>
              </a:rPr>
              <a:t>议题一：社会主义过渡时期的总路线和总任务</a:t>
            </a:r>
          </a:p>
        </p:txBody>
      </p:sp>
      <p:pic>
        <p:nvPicPr>
          <p:cNvPr id="8" name="图片 7"/>
          <p:cNvPicPr>
            <a:picLocks noChangeAspect="1"/>
          </p:cNvPicPr>
          <p:nvPr>
            <p:custDataLst>
              <p:tags r:id="rId6"/>
            </p:custDataLst>
          </p:nvPr>
        </p:nvPicPr>
        <p:blipFill>
          <a:blip r:embed="rId9"/>
          <a:stretch>
            <a:fillRect/>
          </a:stretch>
        </p:blipFill>
        <p:spPr>
          <a:xfrm>
            <a:off x="3066415" y="4738370"/>
            <a:ext cx="6058535" cy="1349375"/>
          </a:xfrm>
          <a:prstGeom prst="rect">
            <a:avLst/>
          </a:prstGeom>
        </p:spPr>
      </p:pic>
      <p:pic>
        <p:nvPicPr>
          <p:cNvPr id="6" name="图片 5"/>
          <p:cNvPicPr>
            <a:picLocks noChangeAspect="1"/>
          </p:cNvPicPr>
          <p:nvPr>
            <p:custDataLst>
              <p:tags r:id="rId7"/>
            </p:custDataLst>
          </p:nvPr>
        </p:nvPicPr>
        <p:blipFill>
          <a:blip r:embed="rId10">
            <a:extLst>
              <a:ext uri="{28A0092B-C50C-407E-A947-70E740481C1C}">
                <a14:useLocalDpi xmlns:a14="http://schemas.microsoft.com/office/drawing/2010/main" val="0"/>
              </a:ext>
            </a:extLst>
          </a:blip>
          <a:stretch>
            <a:fillRect/>
          </a:stretch>
        </p:blipFill>
        <p:spPr>
          <a:xfrm>
            <a:off x="45720" y="44450"/>
            <a:ext cx="1408861" cy="918643"/>
          </a:xfrm>
          <a:prstGeom prst="rect">
            <a:avLst/>
          </a:prstGeom>
        </p:spPr>
      </p:pic>
    </p:spTree>
    <p:custDataLst>
      <p:tags r:id="rId1"/>
    </p:custDataLst>
    <p:extLst>
      <p:ext uri="{BB962C8B-B14F-4D97-AF65-F5344CB8AC3E}">
        <p14:creationId xmlns:p14="http://schemas.microsoft.com/office/powerpoint/2010/main" val="3293739723"/>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2"/>
            </p:custDataLst>
          </p:nvPr>
        </p:nvSpPr>
        <p:spPr>
          <a:xfrm>
            <a:off x="612140" y="1389380"/>
            <a:ext cx="11131550" cy="4079240"/>
          </a:xfrm>
          <a:prstGeom prst="rect">
            <a:avLst/>
          </a:prstGeom>
          <a:noFill/>
          <a:ln>
            <a:solidFill>
              <a:srgbClr val="FFC000"/>
            </a:solidFill>
          </a:ln>
        </p:spPr>
        <p:txBody>
          <a:bodyPr wrap="square" rtlCol="0" anchor="t">
            <a:spAutoFit/>
          </a:bodyPr>
          <a:lstStyle/>
          <a:p>
            <a:pPr fontAlgn="auto">
              <a:lnSpc>
                <a:spcPct val="120000"/>
              </a:lnSpc>
            </a:pPr>
            <a:r>
              <a:rPr lang="zh-CN" altLang="en-US" sz="2400" b="1">
                <a:solidFill>
                  <a:srgbClr val="0E15B0"/>
                </a:solidFill>
                <a:latin typeface="宋体" panose="02010600030101010101" pitchFamily="2" charset="-122"/>
                <a:ea typeface="宋体" panose="02010600030101010101" pitchFamily="2" charset="-122"/>
                <a:cs typeface="宋体" panose="02010600030101010101" pitchFamily="2" charset="-122"/>
              </a:rPr>
              <a:t>材料一</a:t>
            </a:r>
            <a:r>
              <a:rPr lang="zh-CN" altLang="en-US" sz="2400">
                <a:latin typeface="宋体" panose="02010600030101010101" pitchFamily="2" charset="-122"/>
                <a:ea typeface="宋体" panose="02010600030101010101" pitchFamily="2" charset="-122"/>
                <a:cs typeface="宋体" panose="02010600030101010101" pitchFamily="2" charset="-122"/>
              </a:rPr>
              <a:t>：新中国之初，我国已经有了相对强大和迅速发展的社会主义国营经济，国家已经掌握了重要的工矿企铁路、银行等国民经济的命脉。</a:t>
            </a:r>
          </a:p>
          <a:p>
            <a:pPr fontAlgn="auto">
              <a:lnSpc>
                <a:spcPct val="120000"/>
              </a:lnSpc>
            </a:pPr>
            <a:r>
              <a:rPr lang="zh-CN" altLang="en-US" sz="2400" b="1">
                <a:solidFill>
                  <a:srgbClr val="0E15B0"/>
                </a:solidFill>
                <a:latin typeface="宋体" panose="02010600030101010101" pitchFamily="2" charset="-122"/>
                <a:ea typeface="宋体" panose="02010600030101010101" pitchFamily="2" charset="-122"/>
                <a:cs typeface="宋体" panose="02010600030101010101" pitchFamily="2" charset="-122"/>
              </a:rPr>
              <a:t>材料二</a:t>
            </a:r>
            <a:r>
              <a:rPr lang="zh-CN" altLang="en-US" sz="2400">
                <a:latin typeface="宋体" panose="02010600030101010101" pitchFamily="2" charset="-122"/>
                <a:ea typeface="宋体" panose="02010600030101010101" pitchFamily="2" charset="-122"/>
                <a:cs typeface="宋体" panose="02010600030101010101" pitchFamily="2" charset="-122"/>
              </a:rPr>
              <a:t>：新中国之初，民族资产阶级有为新中国建设服务的意愿，党可以通过</a:t>
            </a:r>
            <a:r>
              <a:rPr lang="en-US" altLang="zh-CN" sz="2400">
                <a:latin typeface="宋体" panose="02010600030101010101" pitchFamily="2" charset="-122"/>
                <a:ea typeface="宋体" panose="02010600030101010101" pitchFamily="2" charset="-122"/>
                <a:cs typeface="宋体" panose="02010600030101010101" pitchFamily="2" charset="-122"/>
              </a:rPr>
              <a:t>“</a:t>
            </a:r>
            <a:r>
              <a:rPr lang="zh-CN" altLang="en-US" sz="2400">
                <a:latin typeface="宋体" panose="02010600030101010101" pitchFamily="2" charset="-122"/>
                <a:ea typeface="宋体" panose="02010600030101010101" pitchFamily="2" charset="-122"/>
                <a:cs typeface="宋体" panose="02010600030101010101" pitchFamily="2" charset="-122"/>
              </a:rPr>
              <a:t>利用、限制、改造</a:t>
            </a:r>
            <a:r>
              <a:rPr lang="en-US" altLang="zh-CN" sz="2400">
                <a:latin typeface="宋体" panose="02010600030101010101" pitchFamily="2" charset="-122"/>
                <a:ea typeface="宋体" panose="02010600030101010101" pitchFamily="2" charset="-122"/>
                <a:cs typeface="宋体" panose="02010600030101010101" pitchFamily="2" charset="-122"/>
              </a:rPr>
              <a:t>”</a:t>
            </a:r>
            <a:r>
              <a:rPr lang="zh-CN" altLang="en-US" sz="2400">
                <a:latin typeface="宋体" panose="02010600030101010101" pitchFamily="2" charset="-122"/>
                <a:ea typeface="宋体" panose="02010600030101010101" pitchFamily="2" charset="-122"/>
                <a:cs typeface="宋体" panose="02010600030101010101" pitchFamily="2" charset="-122"/>
              </a:rPr>
              <a:t>的正确政策，最终引导他们走上社会主义改造的道路。</a:t>
            </a:r>
          </a:p>
          <a:p>
            <a:pPr fontAlgn="auto">
              <a:lnSpc>
                <a:spcPct val="150000"/>
              </a:lnSpc>
            </a:pPr>
            <a:r>
              <a:rPr lang="zh-CN" altLang="en-US" sz="2400" b="1">
                <a:solidFill>
                  <a:srgbClr val="0E15B0"/>
                </a:solidFill>
                <a:latin typeface="宋体" panose="02010600030101010101" pitchFamily="2" charset="-122"/>
                <a:ea typeface="宋体" panose="02010600030101010101" pitchFamily="2" charset="-122"/>
                <a:cs typeface="宋体" panose="02010600030101010101" pitchFamily="2" charset="-122"/>
              </a:rPr>
              <a:t>材料三</a:t>
            </a:r>
            <a:r>
              <a:rPr lang="zh-CN" altLang="en-US" sz="2400">
                <a:latin typeface="宋体" panose="02010600030101010101" pitchFamily="2" charset="-122"/>
                <a:ea typeface="宋体" panose="02010600030101010101" pitchFamily="2" charset="-122"/>
                <a:cs typeface="宋体" panose="02010600030101010101" pitchFamily="2" charset="-122"/>
              </a:rPr>
              <a:t>：</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新中国之初，土地改革基本完成，但分散、脆弱的农业个体经济既不能满足工业发展对农产品的需求，又有两极分化的危险。</a:t>
            </a:r>
          </a:p>
          <a:p>
            <a:pPr fontAlgn="auto">
              <a:lnSpc>
                <a:spcPct val="150000"/>
              </a:lnSpc>
            </a:pPr>
            <a:r>
              <a:rPr lang="zh-CN" altLang="en-US" sz="2400" b="1">
                <a:solidFill>
                  <a:srgbClr val="0E15B0"/>
                </a:solidFill>
                <a:latin typeface="宋体" panose="02010600030101010101" pitchFamily="2" charset="-122"/>
                <a:ea typeface="宋体" panose="02010600030101010101" pitchFamily="2" charset="-122"/>
                <a:cs typeface="宋体" panose="02010600030101010101" pitchFamily="2" charset="-122"/>
              </a:rPr>
              <a:t>材料四</a:t>
            </a:r>
            <a:r>
              <a:rPr lang="zh-CN" altLang="en-US" sz="2400">
                <a:latin typeface="宋体" panose="02010600030101010101" pitchFamily="2" charset="-122"/>
                <a:ea typeface="宋体" panose="02010600030101010101" pitchFamily="2" charset="-122"/>
                <a:cs typeface="宋体" panose="02010600030101010101" pitchFamily="2" charset="-122"/>
              </a:rPr>
              <a:t>：</a:t>
            </a:r>
            <a:r>
              <a:rPr lang="en-US" altLang="zh-CN" sz="2400">
                <a:latin typeface="宋体" panose="02010600030101010101" pitchFamily="2" charset="-122"/>
                <a:ea typeface="宋体" panose="02010600030101010101" pitchFamily="2" charset="-122"/>
                <a:cs typeface="宋体" panose="02010600030101010101" pitchFamily="2" charset="-122"/>
              </a:rPr>
              <a:t>1950</a:t>
            </a:r>
            <a:r>
              <a:rPr lang="zh-CN" altLang="en-US" sz="2400">
                <a:latin typeface="宋体" panose="02010600030101010101" pitchFamily="2" charset="-122"/>
                <a:ea typeface="宋体" panose="02010600030101010101" pitchFamily="2" charset="-122"/>
                <a:cs typeface="宋体" panose="02010600030101010101" pitchFamily="2" charset="-122"/>
              </a:rPr>
              <a:t>年，中国通苏联签订《中苏友好同盟互助条约》，其中规定</a:t>
            </a:r>
            <a:r>
              <a:rPr lang="en-US" altLang="zh-CN" sz="2400">
                <a:latin typeface="宋体" panose="02010600030101010101" pitchFamily="2" charset="-122"/>
                <a:ea typeface="宋体" panose="02010600030101010101" pitchFamily="2" charset="-122"/>
                <a:cs typeface="宋体" panose="02010600030101010101" pitchFamily="2" charset="-122"/>
              </a:rPr>
              <a:t>“</a:t>
            </a:r>
            <a:r>
              <a:rPr lang="en-US" altLang="zh-CN" sz="2400">
                <a:latin typeface="Arial" panose="020B0604020202020204" pitchFamily="34" charset="0"/>
                <a:ea typeface="宋体" panose="02010600030101010101" pitchFamily="2" charset="-122"/>
                <a:cs typeface="Arial" panose="020B0604020202020204" pitchFamily="34" charset="0"/>
              </a:rPr>
              <a:t>……</a:t>
            </a:r>
            <a:r>
              <a:rPr lang="zh-CN" altLang="en-US" sz="2400">
                <a:latin typeface="Arial" panose="020B0604020202020204" pitchFamily="34" charset="0"/>
                <a:ea typeface="宋体" panose="02010600030101010101" pitchFamily="2" charset="-122"/>
                <a:cs typeface="Arial" panose="020B0604020202020204" pitchFamily="34" charset="0"/>
              </a:rPr>
              <a:t>彼此给予一切可能的经济援助，并进行必要的经济合作</a:t>
            </a:r>
            <a:r>
              <a:rPr lang="en-US" altLang="zh-CN" sz="2400">
                <a:latin typeface="宋体" panose="02010600030101010101" pitchFamily="2" charset="-122"/>
                <a:ea typeface="宋体" panose="02010600030101010101" pitchFamily="2" charset="-122"/>
                <a:cs typeface="宋体" panose="02010600030101010101" pitchFamily="2" charset="-122"/>
              </a:rPr>
              <a:t>”</a:t>
            </a:r>
          </a:p>
        </p:txBody>
      </p:sp>
      <p:sp>
        <p:nvSpPr>
          <p:cNvPr id="4" name="矩形 3"/>
          <p:cNvSpPr/>
          <p:nvPr>
            <p:custDataLst>
              <p:tags r:id="rId3"/>
            </p:custDataLst>
          </p:nvPr>
        </p:nvSpPr>
        <p:spPr>
          <a:xfrm>
            <a:off x="1016000" y="581025"/>
            <a:ext cx="515620" cy="501015"/>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custDataLst>
              <p:tags r:id="rId4"/>
            </p:custDataLst>
          </p:nvPr>
        </p:nvSpPr>
        <p:spPr>
          <a:xfrm>
            <a:off x="1918970" y="581025"/>
            <a:ext cx="9359900" cy="583565"/>
          </a:xfrm>
          <a:prstGeom prst="rect">
            <a:avLst/>
          </a:prstGeom>
          <a:noFill/>
        </p:spPr>
        <p:txBody>
          <a:bodyPr wrap="square" rtlCol="0">
            <a:spAutoFit/>
          </a:bodyPr>
          <a:lstStyle/>
          <a:p>
            <a:pPr>
              <a:buClrTx/>
              <a:buSzTx/>
              <a:buFontTx/>
            </a:pPr>
            <a:r>
              <a:rPr lang="zh-CN" altLang="zh-CN" sz="3200" b="1">
                <a:solidFill>
                  <a:srgbClr val="FF0000"/>
                </a:solidFill>
                <a:sym typeface="+mn-ea"/>
              </a:rPr>
              <a:t>议题二：从新民主义向社会主义过渡的历史必然性</a:t>
            </a:r>
          </a:p>
        </p:txBody>
      </p:sp>
      <p:sp>
        <p:nvSpPr>
          <p:cNvPr id="100" name="文本框 99"/>
          <p:cNvSpPr txBox="1"/>
          <p:nvPr>
            <p:custDataLst>
              <p:tags r:id="rId5"/>
            </p:custDataLst>
          </p:nvPr>
        </p:nvSpPr>
        <p:spPr>
          <a:xfrm>
            <a:off x="934085" y="5567045"/>
            <a:ext cx="10323830" cy="737235"/>
          </a:xfrm>
          <a:prstGeom prst="rect">
            <a:avLst/>
          </a:prstGeom>
          <a:noFill/>
          <a:ln w="28575">
            <a:noFill/>
          </a:ln>
        </p:spPr>
        <p:txBody>
          <a:bodyPr wrap="square">
            <a:spAutoFit/>
          </a:bodyPr>
          <a:lstStyle/>
          <a:p>
            <a:pPr indent="0" fontAlgn="auto">
              <a:lnSpc>
                <a:spcPct val="150000"/>
              </a:lnSpc>
            </a:pPr>
            <a:r>
              <a:rPr lang="zh-CN" altLang="en-US" sz="2800" b="1">
                <a:solidFill>
                  <a:srgbClr val="E931EB"/>
                </a:solidFill>
                <a:latin typeface="宋体" panose="02010600030101010101" pitchFamily="2" charset="-122"/>
                <a:ea typeface="宋体" panose="02010600030101010101" pitchFamily="2" charset="-122"/>
              </a:rPr>
              <a:t>结合材料，分析</a:t>
            </a:r>
            <a:r>
              <a:rPr lang="zh-CN" altLang="zh-CN" sz="2800" b="1">
                <a:solidFill>
                  <a:srgbClr val="E931EB"/>
                </a:solidFill>
                <a:latin typeface="宋体" panose="02010600030101010101" pitchFamily="2" charset="-122"/>
                <a:ea typeface="宋体" panose="02010600030101010101" pitchFamily="2" charset="-122"/>
                <a:sym typeface="+mn-ea"/>
              </a:rPr>
              <a:t>从新民主义向社会主义过渡的历史必然性</a:t>
            </a:r>
          </a:p>
        </p:txBody>
      </p:sp>
      <p:pic>
        <p:nvPicPr>
          <p:cNvPr id="3" name="图片 2"/>
          <p:cNvPicPr>
            <a:picLocks noChangeAspect="1"/>
          </p:cNvPicPr>
          <p:nvPr>
            <p:custDataLst>
              <p:tags r:id="rId6"/>
            </p:custDataLst>
          </p:nvPr>
        </p:nvPicPr>
        <p:blipFill>
          <a:blip r:embed="rId8">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任意多边形 5"/>
          <p:cNvSpPr/>
          <p:nvPr>
            <p:custDataLst>
              <p:tags r:id="rId2"/>
            </p:custDataLst>
          </p:nvPr>
        </p:nvSpPr>
        <p:spPr>
          <a:xfrm rot="16200000" flipH="1">
            <a:off x="-248285" y="3265170"/>
            <a:ext cx="4582160" cy="1247140"/>
          </a:xfrm>
          <a:custGeom>
            <a:avLst/>
            <a:gdLst>
              <a:gd name="connsiteX0" fmla="*/ 5403610 w 5889416"/>
              <a:gd name="connsiteY0" fmla="*/ 0 h 1656378"/>
              <a:gd name="connsiteX1" fmla="*/ 5889416 w 5889416"/>
              <a:gd name="connsiteY1" fmla="*/ 1032889 h 1656378"/>
              <a:gd name="connsiteX2" fmla="*/ 4819488 w 5889416"/>
              <a:gd name="connsiteY2" fmla="*/ 1656378 h 1656378"/>
              <a:gd name="connsiteX3" fmla="*/ 4955595 w 5889416"/>
              <a:gd name="connsiteY3" fmla="*/ 1270424 h 1656378"/>
              <a:gd name="connsiteX4" fmla="*/ 4737993 w 5889416"/>
              <a:gd name="connsiteY4" fmla="*/ 1143801 h 1656378"/>
              <a:gd name="connsiteX5" fmla="*/ 2402888 w 5889416"/>
              <a:gd name="connsiteY5" fmla="*/ 667751 h 1656378"/>
              <a:gd name="connsiteX6" fmla="*/ 19914 w 5889416"/>
              <a:gd name="connsiteY6" fmla="*/ 1169055 h 1656378"/>
              <a:gd name="connsiteX7" fmla="*/ 0 w 5889416"/>
              <a:gd name="connsiteY7" fmla="*/ 1180934 h 1656378"/>
              <a:gd name="connsiteX8" fmla="*/ 42285 w 5889416"/>
              <a:gd name="connsiteY8" fmla="*/ 1112711 h 1656378"/>
              <a:gd name="connsiteX9" fmla="*/ 3213534 w 5889416"/>
              <a:gd name="connsiteY9" fmla="*/ 144794 h 1656378"/>
              <a:gd name="connsiteX10" fmla="*/ 5045155 w 5889416"/>
              <a:gd name="connsiteY10" fmla="*/ 373143 h 1656378"/>
              <a:gd name="connsiteX11" fmla="*/ 5250335 w 5889416"/>
              <a:gd name="connsiteY11" fmla="*/ 434637 h 1656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89416" h="1656378">
                <a:moveTo>
                  <a:pt x="5403610" y="0"/>
                </a:moveTo>
                <a:lnTo>
                  <a:pt x="5889416" y="1032889"/>
                </a:lnTo>
                <a:lnTo>
                  <a:pt x="4819488" y="1656378"/>
                </a:lnTo>
                <a:lnTo>
                  <a:pt x="4955595" y="1270424"/>
                </a:lnTo>
                <a:lnTo>
                  <a:pt x="4737993" y="1143801"/>
                </a:lnTo>
                <a:cubicBezTo>
                  <a:pt x="4171748" y="852206"/>
                  <a:pt x="3335608" y="667751"/>
                  <a:pt x="2402888" y="667751"/>
                </a:cubicBezTo>
                <a:cubicBezTo>
                  <a:pt x="1443520" y="667751"/>
                  <a:pt x="586328" y="862896"/>
                  <a:pt x="19914" y="1169055"/>
                </a:cubicBezTo>
                <a:lnTo>
                  <a:pt x="0" y="1180934"/>
                </a:lnTo>
                <a:lnTo>
                  <a:pt x="42285" y="1112711"/>
                </a:lnTo>
                <a:cubicBezTo>
                  <a:pt x="462703" y="551949"/>
                  <a:pt x="1723507" y="144794"/>
                  <a:pt x="3213534" y="144794"/>
                </a:cubicBezTo>
                <a:cubicBezTo>
                  <a:pt x="3890493" y="144794"/>
                  <a:pt x="4520139" y="228836"/>
                  <a:pt x="5045155" y="373143"/>
                </a:cubicBezTo>
                <a:lnTo>
                  <a:pt x="5250335" y="434637"/>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custDataLst>
              <p:tags r:id="rId3"/>
            </p:custDataLst>
          </p:nvPr>
        </p:nvSpPr>
        <p:spPr>
          <a:xfrm>
            <a:off x="1647190" y="2031365"/>
            <a:ext cx="597535" cy="616585"/>
          </a:xfrm>
          <a:prstGeom prst="ellipse">
            <a:avLst/>
          </a:prstGeom>
          <a:solidFill>
            <a:srgbClr val="FF0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custDataLst>
              <p:tags r:id="rId4"/>
            </p:custDataLst>
          </p:nvPr>
        </p:nvSpPr>
        <p:spPr>
          <a:xfrm>
            <a:off x="1419225" y="2953385"/>
            <a:ext cx="798830" cy="755650"/>
          </a:xfrm>
          <a:prstGeom prst="ellipse">
            <a:avLst/>
          </a:prstGeom>
          <a:solidFill>
            <a:srgbClr val="FF0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custDataLst>
              <p:tags r:id="rId5"/>
            </p:custDataLst>
          </p:nvPr>
        </p:nvSpPr>
        <p:spPr>
          <a:xfrm>
            <a:off x="1419225" y="4039870"/>
            <a:ext cx="776605" cy="767080"/>
          </a:xfrm>
          <a:prstGeom prst="ellipse">
            <a:avLst/>
          </a:prstGeom>
          <a:solidFill>
            <a:srgbClr val="FF0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custDataLst>
              <p:tags r:id="rId6"/>
            </p:custDataLst>
          </p:nvPr>
        </p:nvSpPr>
        <p:spPr>
          <a:xfrm>
            <a:off x="2666365" y="4039870"/>
            <a:ext cx="8050530" cy="953135"/>
          </a:xfrm>
          <a:prstGeom prst="rect">
            <a:avLst/>
          </a:prstGeom>
          <a:noFill/>
          <a:effectLst/>
        </p:spPr>
        <p:txBody>
          <a:bodyPr wrap="square" rtlCol="0">
            <a:spAutoFit/>
          </a:bodyPr>
          <a:lstStyle/>
          <a:p>
            <a:pPr algn="l"/>
            <a:r>
              <a:rPr lang="zh-CN" altLang="en-US" sz="2800" smtClean="0">
                <a:solidFill>
                  <a:schemeClr val="tx1"/>
                </a:solidFill>
                <a:latin typeface="宋体" panose="02010600030101010101" pitchFamily="2" charset="-122"/>
                <a:ea typeface="宋体" panose="02010600030101010101" pitchFamily="2" charset="-122"/>
              </a:rPr>
              <a:t>③</a:t>
            </a:r>
            <a:r>
              <a:rPr lang="zh-CN" altLang="en-US" sz="2800" b="1" smtClean="0">
                <a:solidFill>
                  <a:srgbClr val="E931EB"/>
                </a:solidFill>
                <a:latin typeface="宋体" panose="02010600030101010101" pitchFamily="2" charset="-122"/>
                <a:ea typeface="宋体" panose="02010600030101010101" pitchFamily="2" charset="-122"/>
              </a:rPr>
              <a:t>个体农业</a:t>
            </a:r>
            <a:r>
              <a:rPr lang="zh-CN" altLang="en-US" sz="2800" smtClean="0">
                <a:latin typeface="宋体" panose="02010600030101010101" pitchFamily="2" charset="-122"/>
                <a:ea typeface="宋体" panose="02010600030101010101" pitchFamily="2" charset="-122"/>
              </a:rPr>
              <a:t>经济难以适应国家工业化建设的新形势，迫切需要组织起来。</a:t>
            </a:r>
          </a:p>
        </p:txBody>
      </p:sp>
      <p:sp>
        <p:nvSpPr>
          <p:cNvPr id="17" name="文本框 16"/>
          <p:cNvSpPr txBox="1"/>
          <p:nvPr>
            <p:custDataLst>
              <p:tags r:id="rId7"/>
            </p:custDataLst>
          </p:nvPr>
        </p:nvSpPr>
        <p:spPr>
          <a:xfrm>
            <a:off x="2667000" y="2854960"/>
            <a:ext cx="8049895" cy="953135"/>
          </a:xfrm>
          <a:prstGeom prst="rect">
            <a:avLst/>
          </a:prstGeom>
          <a:noFill/>
          <a:effectLst/>
        </p:spPr>
        <p:txBody>
          <a:bodyPr wrap="square" rtlCol="0">
            <a:spAutoFit/>
          </a:bodyPr>
          <a:lstStyle/>
          <a:p>
            <a:pPr algn="l"/>
            <a:r>
              <a:rPr lang="zh-CN" altLang="en-US" sz="2800" smtClean="0">
                <a:latin typeface="宋体" panose="02010600030101010101" pitchFamily="2" charset="-122"/>
                <a:ea typeface="宋体" panose="02010600030101010101" pitchFamily="2" charset="-122"/>
              </a:rPr>
              <a:t>②国家积累了利用、限制和管理</a:t>
            </a:r>
            <a:r>
              <a:rPr lang="zh-CN" altLang="en-US" sz="2800" b="1" smtClean="0">
                <a:solidFill>
                  <a:srgbClr val="E931EB"/>
                </a:solidFill>
                <a:latin typeface="宋体" panose="02010600030101010101" pitchFamily="2" charset="-122"/>
                <a:ea typeface="宋体" panose="02010600030101010101" pitchFamily="2" charset="-122"/>
              </a:rPr>
              <a:t>私营工商业</a:t>
            </a:r>
            <a:r>
              <a:rPr lang="zh-CN" altLang="en-US" sz="2800" smtClean="0">
                <a:latin typeface="宋体" panose="02010600030101010101" pitchFamily="2" charset="-122"/>
                <a:ea typeface="宋体" panose="02010600030101010101" pitchFamily="2" charset="-122"/>
              </a:rPr>
              <a:t>的经验，不同程度地开始了对它们初步的社会主义改造。</a:t>
            </a:r>
          </a:p>
        </p:txBody>
      </p:sp>
      <p:sp>
        <p:nvSpPr>
          <p:cNvPr id="18" name="文本框 17"/>
          <p:cNvSpPr txBox="1"/>
          <p:nvPr>
            <p:custDataLst>
              <p:tags r:id="rId8"/>
            </p:custDataLst>
          </p:nvPr>
        </p:nvSpPr>
        <p:spPr>
          <a:xfrm>
            <a:off x="2667000" y="1694815"/>
            <a:ext cx="7560310" cy="953135"/>
          </a:xfrm>
          <a:prstGeom prst="rect">
            <a:avLst/>
          </a:prstGeom>
          <a:noFill/>
          <a:effectLst/>
        </p:spPr>
        <p:txBody>
          <a:bodyPr wrap="square" rtlCol="0">
            <a:spAutoFit/>
          </a:bodyPr>
          <a:lstStyle/>
          <a:p>
            <a:r>
              <a:rPr lang="zh-CN" altLang="en-US" sz="2800" smtClean="0">
                <a:latin typeface="宋体" panose="02010600030101010101" pitchFamily="2" charset="-122"/>
                <a:ea typeface="宋体" panose="02010600030101010101" pitchFamily="2" charset="-122"/>
              </a:rPr>
              <a:t>①社会主义</a:t>
            </a:r>
            <a:r>
              <a:rPr lang="zh-CN" altLang="en-US" sz="2800" b="1" smtClean="0">
                <a:solidFill>
                  <a:srgbClr val="E931EB"/>
                </a:solidFill>
                <a:latin typeface="宋体" panose="02010600030101010101" pitchFamily="2" charset="-122"/>
                <a:ea typeface="宋体" panose="02010600030101010101" pitchFamily="2" charset="-122"/>
              </a:rPr>
              <a:t>国营经济</a:t>
            </a:r>
            <a:r>
              <a:rPr lang="zh-CN" altLang="en-US" sz="2800" smtClean="0">
                <a:latin typeface="宋体" panose="02010600030101010101" pitchFamily="2" charset="-122"/>
                <a:ea typeface="宋体" panose="02010600030101010101" pitchFamily="2" charset="-122"/>
              </a:rPr>
              <a:t>迅速发展，逐步成为社会经济中的主导性因素。</a:t>
            </a:r>
          </a:p>
        </p:txBody>
      </p:sp>
      <p:sp>
        <p:nvSpPr>
          <p:cNvPr id="2" name="文本框 1"/>
          <p:cNvSpPr txBox="1"/>
          <p:nvPr>
            <p:custDataLst>
              <p:tags r:id="rId9"/>
            </p:custDataLst>
          </p:nvPr>
        </p:nvSpPr>
        <p:spPr>
          <a:xfrm>
            <a:off x="1647190" y="732790"/>
            <a:ext cx="9381490" cy="583565"/>
          </a:xfrm>
          <a:prstGeom prst="rect">
            <a:avLst/>
          </a:prstGeom>
          <a:noFill/>
        </p:spPr>
        <p:txBody>
          <a:bodyPr wrap="square" rtlCol="0" anchor="t">
            <a:spAutoFit/>
          </a:bodyPr>
          <a:lstStyle/>
          <a:p>
            <a:pPr>
              <a:buClrTx/>
              <a:buSzTx/>
              <a:buFontTx/>
            </a:pPr>
            <a:r>
              <a:rPr lang="en-US" altLang="zh-CN" sz="3200">
                <a:solidFill>
                  <a:srgbClr val="0E15B0"/>
                </a:solidFill>
                <a:sym typeface="+mn-ea"/>
              </a:rPr>
              <a:t>3</a:t>
            </a:r>
            <a:r>
              <a:rPr lang="zh-CN" altLang="zh-CN" sz="3200">
                <a:solidFill>
                  <a:srgbClr val="0E15B0"/>
                </a:solidFill>
                <a:sym typeface="+mn-ea"/>
              </a:rPr>
              <a:t>.</a:t>
            </a:r>
            <a:r>
              <a:rPr lang="en-US" altLang="zh-CN" sz="3200">
                <a:solidFill>
                  <a:srgbClr val="0E15B0"/>
                </a:solidFill>
                <a:sym typeface="+mn-ea"/>
              </a:rPr>
              <a:t>从新民主义向社会主义过渡的历史必然性</a:t>
            </a:r>
          </a:p>
        </p:txBody>
      </p:sp>
      <p:sp>
        <p:nvSpPr>
          <p:cNvPr id="3" name="椭圆 2"/>
          <p:cNvSpPr/>
          <p:nvPr>
            <p:custDataLst>
              <p:tags r:id="rId10"/>
            </p:custDataLst>
          </p:nvPr>
        </p:nvSpPr>
        <p:spPr>
          <a:xfrm>
            <a:off x="1647190" y="5138420"/>
            <a:ext cx="736600" cy="701675"/>
          </a:xfrm>
          <a:prstGeom prst="ellipse">
            <a:avLst/>
          </a:prstGeom>
          <a:solidFill>
            <a:srgbClr val="FF0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custDataLst>
              <p:tags r:id="rId11"/>
            </p:custDataLst>
          </p:nvPr>
        </p:nvSpPr>
        <p:spPr>
          <a:xfrm>
            <a:off x="2666576" y="5196825"/>
            <a:ext cx="8369300" cy="521970"/>
          </a:xfrm>
          <a:prstGeom prst="rect">
            <a:avLst/>
          </a:prstGeom>
          <a:noFill/>
          <a:effectLst/>
        </p:spPr>
        <p:txBody>
          <a:bodyPr wrap="none" rtlCol="0">
            <a:spAutoFit/>
          </a:bodyPr>
          <a:lstStyle/>
          <a:p>
            <a:pPr algn="l"/>
            <a:r>
              <a:rPr lang="zh-CN" altLang="en-US" sz="2800" smtClean="0">
                <a:solidFill>
                  <a:schemeClr val="tx1"/>
                </a:solidFill>
                <a:latin typeface="宋体" panose="02010600030101010101" pitchFamily="2" charset="-122"/>
                <a:ea typeface="宋体" panose="02010600030101010101" pitchFamily="2" charset="-122"/>
              </a:rPr>
              <a:t>④</a:t>
            </a:r>
            <a:r>
              <a:rPr lang="zh-CN" altLang="en-US" sz="2800" b="1" smtClean="0">
                <a:solidFill>
                  <a:srgbClr val="E931EB"/>
                </a:solidFill>
                <a:latin typeface="宋体" panose="02010600030101010101" pitchFamily="2" charset="-122"/>
                <a:ea typeface="宋体" panose="02010600030101010101" pitchFamily="2" charset="-122"/>
              </a:rPr>
              <a:t>国际形势</a:t>
            </a:r>
            <a:r>
              <a:rPr lang="zh-CN" altLang="en-US" sz="2800" smtClean="0">
                <a:latin typeface="宋体" panose="02010600030101010101" pitchFamily="2" charset="-122"/>
                <a:ea typeface="宋体" panose="02010600030101010101" pitchFamily="2" charset="-122"/>
              </a:rPr>
              <a:t>有利于中国加快向社会主义阵营的转变。</a:t>
            </a:r>
          </a:p>
        </p:txBody>
      </p:sp>
      <p:pic>
        <p:nvPicPr>
          <p:cNvPr id="4" name="图片 3"/>
          <p:cNvPicPr>
            <a:picLocks noChangeAspect="1"/>
          </p:cNvPicPr>
          <p:nvPr>
            <p:custDataLst>
              <p:tags r:id="rId12"/>
            </p:custDataLst>
          </p:nvPr>
        </p:nvPicPr>
        <p:blipFill>
          <a:blip r:embed="rId15">
            <a:extLst>
              <a:ext uri="{28A0092B-C50C-407E-A947-70E740481C1C}">
                <a14:useLocalDpi xmlns:a14="http://schemas.microsoft.com/office/drawing/2010/main" val="0"/>
              </a:ext>
            </a:extLst>
          </a:blip>
          <a:stretch>
            <a:fillRect/>
          </a:stretch>
        </p:blipFill>
        <p:spPr>
          <a:xfrm>
            <a:off x="0" y="0"/>
            <a:ext cx="1408861" cy="918643"/>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1600" advClick="0">
        <p14:gallery dir="l"/>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wipe(left)">
                                      <p:cBhvr>
                                        <p:cTn id="11" dur="500"/>
                                        <p:tgtEl>
                                          <p:spTgt spid="18"/>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wipe(left)">
                                      <p:cBhvr>
                                        <p:cTn id="15" dur="500"/>
                                        <p:tgtEl>
                                          <p:spTgt spid="1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500"/>
                                        <p:tgtEl>
                                          <p:spTgt spid="16"/>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wipe(left)">
                                      <p:cBhvr>
                                        <p:cTn id="2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16" grpId="0" bldLvl="0" animBg="1"/>
      <p:bldP spid="17" grpId="0" bldLvl="0" animBg="1"/>
      <p:bldP spid="18" grpId="0" bldLvl="0" animBg="1"/>
      <p:bldP spid="19"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a:hlinkClick r:id="" action="ppaction://ole?verb=0"/>
          </p:cNvPr>
          <p:cNvGraphicFramePr>
            <a:graphicFrameLocks noChangeAspect="1"/>
          </p:cNvGraphicFramePr>
          <p:nvPr/>
        </p:nvGraphicFramePr>
        <p:xfrm>
          <a:off x="5508625" y="3139440"/>
          <a:ext cx="1174115" cy="579120"/>
        </p:xfrm>
        <a:graphic>
          <a:graphicData uri="http://schemas.openxmlformats.org/presentationml/2006/ole">
            <mc:AlternateContent xmlns:mc="http://schemas.openxmlformats.org/markup-compatibility/2006">
              <mc:Choice xmlns:v="urn:schemas-microsoft-com:vml" Requires="v">
                <p:oleObj spid="_x0000_s1029" r:id="rId6" imgW="1435100" imgH="723900" progId="Package">
                  <p:embed/>
                </p:oleObj>
              </mc:Choice>
              <mc:Fallback>
                <p:oleObj r:id="rId6" imgW="1435100" imgH="723900" progId="Package">
                  <p:embed/>
                  <p:pic>
                    <p:nvPicPr>
                      <p:cNvPr id="0" name="图片 1024"/>
                      <p:cNvPicPr/>
                      <p:nvPr/>
                    </p:nvPicPr>
                    <p:blipFill>
                      <a:blip r:embed="rId7"/>
                      <a:stretch>
                        <a:fillRect/>
                      </a:stretch>
                    </p:blipFill>
                    <p:spPr>
                      <a:xfrm>
                        <a:off x="5508625" y="3139440"/>
                        <a:ext cx="1174115" cy="579120"/>
                      </a:xfrm>
                      <a:prstGeom prst="rect">
                        <a:avLst/>
                      </a:prstGeom>
                    </p:spPr>
                  </p:pic>
                </p:oleObj>
              </mc:Fallback>
            </mc:AlternateContent>
          </a:graphicData>
        </a:graphic>
      </p:graphicFrame>
      <p:pic>
        <p:nvPicPr>
          <p:cNvPr id="3" name="工业化改造">
            <a:hlinkClick r:id="" action="ppaction://media"/>
          </p:cNvPr>
          <p:cNvPicPr/>
          <p:nvPr>
            <a:videoFile r:link="rId4"/>
            <p:extLst>
              <p:ext uri="{DAA4B4D4-6D71-4841-9C94-3DE7FCFB9230}">
                <p14:media xmlns:p14="http://schemas.microsoft.com/office/powerpoint/2010/main" r:embed="rId3"/>
              </p:ext>
            </p:extLst>
          </p:nvPr>
        </p:nvPicPr>
        <p:blipFill>
          <a:blip r:embed="rId8"/>
          <a:stretch>
            <a:fillRect/>
          </a:stretch>
        </p:blipFill>
        <p:spPr>
          <a:xfrm>
            <a:off x="0" y="0"/>
            <a:ext cx="12192000" cy="6858000"/>
          </a:xfrm>
          <a:prstGeom prst="rect">
            <a:avLst/>
          </a:prstGeom>
        </p:spPr>
      </p:pic>
    </p:spTree>
    <p:custDataLst>
      <p:tags r:id="rId2"/>
    </p:custDataLst>
  </p:cSld>
  <p:clrMapOvr>
    <a:masterClrMapping/>
  </p:clrMapOvr>
  <p:transition/>
  <p:timing>
    <p:tnLst>
      <p:par>
        <p:cTn id="1" dur="indefinite" restart="never" nodeType="tmRoot">
          <p:childTnLst>
            <p:video>
              <p:cMediaNode>
                <p:cTn id="2" fill="hold" display="1">
                  <p:stCondLst>
                    <p:cond delay="indefinite"/>
                  </p:stCondLst>
                  <p:endCondLst>
                    <p:cond evt="onNext" delay="0">
                      <p:tgtEl>
                        <p:sldTgt/>
                      </p:tgtEl>
                    </p:cond>
                    <p:cond evt="onPrev" delay="0">
                      <p:tgtEl>
                        <p:sldTgt/>
                      </p:tgtEl>
                    </p:cond>
                  </p:endCondLst>
                </p:cTn>
                <p:tgtEl>
                  <p:spTgt spid="3"/>
                </p:tgtEl>
              </p:cMediaNode>
            </p:video>
            <p:seq concurrent="1" nextAc="seek">
              <p:cTn id="3" restart="whenNotActive" fill="hold" evtFilter="cancelBubble" nodeType="interactiveSeq">
                <p:stCondLst>
                  <p:cond evt="onClick" delay="0">
                    <p:tgtEl>
                      <p:spTgt spid="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1.7601 Service Pack 1"/>
  <p:tag name="AS_RELEASE_DATE" val="2020.05.14"/>
  <p:tag name="AS_TITLE" val="Aspose.Slides for .NET 4.0 Client Profile"/>
  <p:tag name="AS_VERSION" val="20.5"/>
</p:tagLst>
</file>

<file path=ppt/tags/tag10.xml><?xml version="1.0" encoding="utf-8"?>
<p:tagLst xmlns:a="http://schemas.openxmlformats.org/drawingml/2006/main" xmlns:r="http://schemas.openxmlformats.org/officeDocument/2006/relationships" xmlns:p="http://schemas.openxmlformats.org/presentationml/2006/main">
  <p:tag name="AS_UNIQUEID" val="81"/>
</p:tagLst>
</file>

<file path=ppt/tags/tag100.xml><?xml version="1.0" encoding="utf-8"?>
<p:tagLst xmlns:a="http://schemas.openxmlformats.org/drawingml/2006/main" xmlns:r="http://schemas.openxmlformats.org/officeDocument/2006/relationships" xmlns:p="http://schemas.openxmlformats.org/presentationml/2006/main">
  <p:tag name="AS_UNIQUEID" val="208"/>
</p:tagLst>
</file>

<file path=ppt/tags/tag10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02.xml><?xml version="1.0" encoding="utf-8"?>
<p:tagLst xmlns:a="http://schemas.openxmlformats.org/drawingml/2006/main" xmlns:r="http://schemas.openxmlformats.org/officeDocument/2006/relationships" xmlns:p="http://schemas.openxmlformats.org/presentationml/2006/main">
  <p:tag name="AS_UNIQUEID" val="235"/>
</p:tagLst>
</file>

<file path=ppt/tags/tag103.xml><?xml version="1.0" encoding="utf-8"?>
<p:tagLst xmlns:a="http://schemas.openxmlformats.org/drawingml/2006/main" xmlns:r="http://schemas.openxmlformats.org/officeDocument/2006/relationships" xmlns:p="http://schemas.openxmlformats.org/presentationml/2006/main">
  <p:tag name="AS_UNIQUEID" val="236"/>
</p:tagLst>
</file>

<file path=ppt/tags/tag104.xml><?xml version="1.0" encoding="utf-8"?>
<p:tagLst xmlns:a="http://schemas.openxmlformats.org/drawingml/2006/main" xmlns:r="http://schemas.openxmlformats.org/officeDocument/2006/relationships" xmlns:p="http://schemas.openxmlformats.org/presentationml/2006/main">
  <p:tag name="AS_UNIQUEID" val="237"/>
</p:tagLst>
</file>

<file path=ppt/tags/tag105.xml><?xml version="1.0" encoding="utf-8"?>
<p:tagLst xmlns:a="http://schemas.openxmlformats.org/drawingml/2006/main" xmlns:r="http://schemas.openxmlformats.org/officeDocument/2006/relationships" xmlns:p="http://schemas.openxmlformats.org/presentationml/2006/main">
  <p:tag name="AS_UNIQUEID" val="238"/>
</p:tagLst>
</file>

<file path=ppt/tags/tag106.xml><?xml version="1.0" encoding="utf-8"?>
<p:tagLst xmlns:a="http://schemas.openxmlformats.org/drawingml/2006/main" xmlns:r="http://schemas.openxmlformats.org/officeDocument/2006/relationships" xmlns:p="http://schemas.openxmlformats.org/presentationml/2006/main">
  <p:tag name="AS_UNIQUEID" val="239"/>
</p:tagLst>
</file>

<file path=ppt/tags/tag107.xml><?xml version="1.0" encoding="utf-8"?>
<p:tagLst xmlns:a="http://schemas.openxmlformats.org/drawingml/2006/main" xmlns:r="http://schemas.openxmlformats.org/officeDocument/2006/relationships" xmlns:p="http://schemas.openxmlformats.org/presentationml/2006/main">
  <p:tag name="KSO_WM_BEAUTIFY_FLAG" val="#wm#"/>
  <p:tag name="KSO_WM_SLIDE_ID" val="basetag20163675_26"/>
  <p:tag name="KSO_WM_SLIDE_INDEX" val="26"/>
  <p:tag name="KSO_WM_SLIDE_ITEM_CNT" val="0"/>
  <p:tag name="KSO_WM_SLIDE_TYPE" val="text"/>
  <p:tag name="KSO_WM_TAG_VERSION" val="1.0"/>
  <p:tag name="KSO_WM_TEMPLATE_CATEGORY" val="basetag"/>
  <p:tag name="KSO_WM_TEMPLATE_INDEX" val="20163675"/>
</p:tagLst>
</file>

<file path=ppt/tags/tag108.xml><?xml version="1.0" encoding="utf-8"?>
<p:tagLst xmlns:a="http://schemas.openxmlformats.org/drawingml/2006/main" xmlns:r="http://schemas.openxmlformats.org/officeDocument/2006/relationships" xmlns:p="http://schemas.openxmlformats.org/presentationml/2006/main">
  <p:tag name="AS_UNIQUEID" val="245"/>
</p:tagLst>
</file>

<file path=ppt/tags/tag109.xml><?xml version="1.0" encoding="utf-8"?>
<p:tagLst xmlns:a="http://schemas.openxmlformats.org/drawingml/2006/main" xmlns:r="http://schemas.openxmlformats.org/officeDocument/2006/relationships" xmlns:p="http://schemas.openxmlformats.org/presentationml/2006/main">
  <p:tag name="AS_UNIQUEID" val="246"/>
</p:tagLst>
</file>

<file path=ppt/tags/tag11.xml><?xml version="1.0" encoding="utf-8"?>
<p:tagLst xmlns:a="http://schemas.openxmlformats.org/drawingml/2006/main" xmlns:r="http://schemas.openxmlformats.org/officeDocument/2006/relationships" xmlns:p="http://schemas.openxmlformats.org/presentationml/2006/main">
  <p:tag name="AS_UNIQUEID" val="82"/>
</p:tagLst>
</file>

<file path=ppt/tags/tag110.xml><?xml version="1.0" encoding="utf-8"?>
<p:tagLst xmlns:a="http://schemas.openxmlformats.org/drawingml/2006/main" xmlns:r="http://schemas.openxmlformats.org/officeDocument/2006/relationships" xmlns:p="http://schemas.openxmlformats.org/presentationml/2006/main">
  <p:tag name="AS_UNIQUEID" val="247"/>
</p:tagLst>
</file>

<file path=ppt/tags/tag111.xml><?xml version="1.0" encoding="utf-8"?>
<p:tagLst xmlns:a="http://schemas.openxmlformats.org/drawingml/2006/main" xmlns:r="http://schemas.openxmlformats.org/officeDocument/2006/relationships" xmlns:p="http://schemas.openxmlformats.org/presentationml/2006/main">
  <p:tag name="AS_UNIQUEID" val="248"/>
</p:tagLst>
</file>

<file path=ppt/tags/tag112.xml><?xml version="1.0" encoding="utf-8"?>
<p:tagLst xmlns:a="http://schemas.openxmlformats.org/drawingml/2006/main" xmlns:r="http://schemas.openxmlformats.org/officeDocument/2006/relationships" xmlns:p="http://schemas.openxmlformats.org/presentationml/2006/main">
  <p:tag name="AS_UNIQUEID" val="249"/>
</p:tagLst>
</file>

<file path=ppt/tags/tag113.xml><?xml version="1.0" encoding="utf-8"?>
<p:tagLst xmlns:a="http://schemas.openxmlformats.org/drawingml/2006/main" xmlns:r="http://schemas.openxmlformats.org/officeDocument/2006/relationships" xmlns:p="http://schemas.openxmlformats.org/presentationml/2006/main">
  <p:tag name="AS_UNIQUEID" val="250"/>
</p:tagLst>
</file>

<file path=ppt/tags/tag114.xml><?xml version="1.0" encoding="utf-8"?>
<p:tagLst xmlns:a="http://schemas.openxmlformats.org/drawingml/2006/main" xmlns:r="http://schemas.openxmlformats.org/officeDocument/2006/relationships" xmlns:p="http://schemas.openxmlformats.org/presentationml/2006/main">
  <p:tag name="AS_UNIQUEID" val="251"/>
</p:tagLst>
</file>

<file path=ppt/tags/tag115.xml><?xml version="1.0" encoding="utf-8"?>
<p:tagLst xmlns:a="http://schemas.openxmlformats.org/drawingml/2006/main" xmlns:r="http://schemas.openxmlformats.org/officeDocument/2006/relationships" xmlns:p="http://schemas.openxmlformats.org/presentationml/2006/main">
  <p:tag name="AS_UNIQUEID" val="252"/>
</p:tagLst>
</file>

<file path=ppt/tags/tag116.xml><?xml version="1.0" encoding="utf-8"?>
<p:tagLst xmlns:a="http://schemas.openxmlformats.org/drawingml/2006/main" xmlns:r="http://schemas.openxmlformats.org/officeDocument/2006/relationships" xmlns:p="http://schemas.openxmlformats.org/presentationml/2006/main">
  <p:tag name="AS_UNIQUEID" val="253"/>
</p:tagLst>
</file>

<file path=ppt/tags/tag117.xml><?xml version="1.0" encoding="utf-8"?>
<p:tagLst xmlns:a="http://schemas.openxmlformats.org/drawingml/2006/main" xmlns:r="http://schemas.openxmlformats.org/officeDocument/2006/relationships" xmlns:p="http://schemas.openxmlformats.org/presentationml/2006/main">
  <p:tag name="AS_UNIQUEID" val="254"/>
</p:tagLst>
</file>

<file path=ppt/tags/tag118.xml><?xml version="1.0" encoding="utf-8"?>
<p:tagLst xmlns:a="http://schemas.openxmlformats.org/drawingml/2006/main" xmlns:r="http://schemas.openxmlformats.org/officeDocument/2006/relationships" xmlns:p="http://schemas.openxmlformats.org/presentationml/2006/main">
  <p:tag name="AS_UNIQUEID" val="255"/>
</p:tagLst>
</file>

<file path=ppt/tags/tag119.xml><?xml version="1.0" encoding="utf-8"?>
<p:tagLst xmlns:a="http://schemas.openxmlformats.org/drawingml/2006/main" xmlns:r="http://schemas.openxmlformats.org/officeDocument/2006/relationships" xmlns:p="http://schemas.openxmlformats.org/presentationml/2006/main">
  <p:tag name="AS_UNIQUEID" val="241"/>
</p:tagLst>
</file>

<file path=ppt/tags/tag12.xml><?xml version="1.0" encoding="utf-8"?>
<p:tagLst xmlns:a="http://schemas.openxmlformats.org/drawingml/2006/main" xmlns:r="http://schemas.openxmlformats.org/officeDocument/2006/relationships" xmlns:p="http://schemas.openxmlformats.org/presentationml/2006/main">
  <p:tag name="AS_UNIQUEID" val="83"/>
</p:tagLst>
</file>

<file path=ppt/tags/tag120.xml><?xml version="1.0" encoding="utf-8"?>
<p:tagLst xmlns:a="http://schemas.openxmlformats.org/drawingml/2006/main" xmlns:r="http://schemas.openxmlformats.org/officeDocument/2006/relationships" xmlns:p="http://schemas.openxmlformats.org/presentationml/2006/main">
  <p:tag name="AS_UNIQUEID" val="242"/>
</p:tagLst>
</file>

<file path=ppt/tags/tag121.xml><?xml version="1.0" encoding="utf-8"?>
<p:tagLst xmlns:a="http://schemas.openxmlformats.org/drawingml/2006/main" xmlns:r="http://schemas.openxmlformats.org/officeDocument/2006/relationships" xmlns:p="http://schemas.openxmlformats.org/presentationml/2006/main">
  <p:tag name="AS_UNIQUEID" val="243"/>
</p:tagLst>
</file>

<file path=ppt/tags/tag12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2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24.xml><?xml version="1.0" encoding="utf-8"?>
<p:tagLst xmlns:a="http://schemas.openxmlformats.org/drawingml/2006/main" xmlns:r="http://schemas.openxmlformats.org/officeDocument/2006/relationships" xmlns:p="http://schemas.openxmlformats.org/presentationml/2006/main">
  <p:tag name="AS_UNIQUEID" val="218"/>
</p:tagLst>
</file>

<file path=ppt/tags/tag125.xml><?xml version="1.0" encoding="utf-8"?>
<p:tagLst xmlns:a="http://schemas.openxmlformats.org/drawingml/2006/main" xmlns:r="http://schemas.openxmlformats.org/officeDocument/2006/relationships" xmlns:p="http://schemas.openxmlformats.org/presentationml/2006/main">
  <p:tag name="AS_UNIQUEID" val="219"/>
</p:tagLst>
</file>

<file path=ppt/tags/tag126.xml><?xml version="1.0" encoding="utf-8"?>
<p:tagLst xmlns:a="http://schemas.openxmlformats.org/drawingml/2006/main" xmlns:r="http://schemas.openxmlformats.org/officeDocument/2006/relationships" xmlns:p="http://schemas.openxmlformats.org/presentationml/2006/main">
  <p:tag name="AS_UNIQUEID" val="220"/>
</p:tagLst>
</file>

<file path=ppt/tags/tag127.xml><?xml version="1.0" encoding="utf-8"?>
<p:tagLst xmlns:a="http://schemas.openxmlformats.org/drawingml/2006/main" xmlns:r="http://schemas.openxmlformats.org/officeDocument/2006/relationships" xmlns:p="http://schemas.openxmlformats.org/presentationml/2006/main">
  <p:tag name="AS_UNIQUEID" val="221"/>
</p:tagLst>
</file>

<file path=ppt/tags/tag128.xml><?xml version="1.0" encoding="utf-8"?>
<p:tagLst xmlns:a="http://schemas.openxmlformats.org/drawingml/2006/main" xmlns:r="http://schemas.openxmlformats.org/officeDocument/2006/relationships" xmlns:p="http://schemas.openxmlformats.org/presentationml/2006/main">
  <p:tag name="AS_UNIQUEID" val="222"/>
</p:tagLst>
</file>

<file path=ppt/tags/tag129.xml><?xml version="1.0" encoding="utf-8"?>
<p:tagLst xmlns:a="http://schemas.openxmlformats.org/drawingml/2006/main" xmlns:r="http://schemas.openxmlformats.org/officeDocument/2006/relationships" xmlns:p="http://schemas.openxmlformats.org/presentationml/2006/main">
  <p:tag name="AS_UNIQUEID" val="223"/>
</p:tagLst>
</file>

<file path=ppt/tags/tag13.xml><?xml version="1.0" encoding="utf-8"?>
<p:tagLst xmlns:a="http://schemas.openxmlformats.org/drawingml/2006/main" xmlns:r="http://schemas.openxmlformats.org/officeDocument/2006/relationships" xmlns:p="http://schemas.openxmlformats.org/presentationml/2006/main">
  <p:tag name="AS_UNIQUEID" val="84"/>
</p:tagLst>
</file>

<file path=ppt/tags/tag130.xml><?xml version="1.0" encoding="utf-8"?>
<p:tagLst xmlns:a="http://schemas.openxmlformats.org/drawingml/2006/main" xmlns:r="http://schemas.openxmlformats.org/officeDocument/2006/relationships" xmlns:p="http://schemas.openxmlformats.org/presentationml/2006/main">
  <p:tag name="KSO_WM_BEAUTIFY_FLAG" val="#wm#"/>
  <p:tag name="KSO_WM_SLIDE_MODEL_TYPE" val="timeline"/>
  <p:tag name="KSO_WM_TEMPLATE_CATEGORY" val="basetag"/>
  <p:tag name="KSO_WM_TEMPLATE_INDEX" val="20163675"/>
</p:tagLst>
</file>

<file path=ppt/tags/tag131.xml><?xml version="1.0" encoding="utf-8"?>
<p:tagLst xmlns:a="http://schemas.openxmlformats.org/drawingml/2006/main" xmlns:r="http://schemas.openxmlformats.org/officeDocument/2006/relationships" xmlns:p="http://schemas.openxmlformats.org/presentationml/2006/main">
  <p:tag name="AS_UNIQUEID" val="225"/>
</p:tagLst>
</file>

<file path=ppt/tags/tag132.xml><?xml version="1.0" encoding="utf-8"?>
<p:tagLst xmlns:a="http://schemas.openxmlformats.org/drawingml/2006/main" xmlns:r="http://schemas.openxmlformats.org/officeDocument/2006/relationships" xmlns:p="http://schemas.openxmlformats.org/presentationml/2006/main">
  <p:tag name="AS_UNIQUEID" val="226"/>
</p:tagLst>
</file>

<file path=ppt/tags/tag133.xml><?xml version="1.0" encoding="utf-8"?>
<p:tagLst xmlns:a="http://schemas.openxmlformats.org/drawingml/2006/main" xmlns:r="http://schemas.openxmlformats.org/officeDocument/2006/relationships" xmlns:p="http://schemas.openxmlformats.org/presentationml/2006/main">
  <p:tag name="AS_UNIQUEID" val="227"/>
</p:tagLst>
</file>

<file path=ppt/tags/tag134.xml><?xml version="1.0" encoding="utf-8"?>
<p:tagLst xmlns:a="http://schemas.openxmlformats.org/drawingml/2006/main" xmlns:r="http://schemas.openxmlformats.org/officeDocument/2006/relationships" xmlns:p="http://schemas.openxmlformats.org/presentationml/2006/main">
  <p:tag name="AS_UNIQUEID" val="228"/>
</p:tagLst>
</file>

<file path=ppt/tags/tag135.xml><?xml version="1.0" encoding="utf-8"?>
<p:tagLst xmlns:a="http://schemas.openxmlformats.org/drawingml/2006/main" xmlns:r="http://schemas.openxmlformats.org/officeDocument/2006/relationships" xmlns:p="http://schemas.openxmlformats.org/presentationml/2006/main">
  <p:tag name="AS_UNIQUEID" val="229"/>
</p:tagLst>
</file>

<file path=ppt/tags/tag13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3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38.xml><?xml version="1.0" encoding="utf-8"?>
<p:tagLst xmlns:a="http://schemas.openxmlformats.org/drawingml/2006/main" xmlns:r="http://schemas.openxmlformats.org/officeDocument/2006/relationships" xmlns:p="http://schemas.openxmlformats.org/presentationml/2006/main">
  <p:tag name="AS_UNIQUEID" val="257"/>
</p:tagLst>
</file>

<file path=ppt/tags/tag139.xml><?xml version="1.0" encoding="utf-8"?>
<p:tagLst xmlns:a="http://schemas.openxmlformats.org/drawingml/2006/main" xmlns:r="http://schemas.openxmlformats.org/officeDocument/2006/relationships" xmlns:p="http://schemas.openxmlformats.org/presentationml/2006/main">
  <p:tag name="AS_UNIQUEID" val="258"/>
</p:tagLst>
</file>

<file path=ppt/tags/tag14.xml><?xml version="1.0" encoding="utf-8"?>
<p:tagLst xmlns:a="http://schemas.openxmlformats.org/drawingml/2006/main" xmlns:r="http://schemas.openxmlformats.org/officeDocument/2006/relationships" xmlns:p="http://schemas.openxmlformats.org/presentationml/2006/main">
  <p:tag name="AS_UNIQUEID" val="86"/>
</p:tagLst>
</file>

<file path=ppt/tags/tag140.xml><?xml version="1.0" encoding="utf-8"?>
<p:tagLst xmlns:a="http://schemas.openxmlformats.org/drawingml/2006/main" xmlns:r="http://schemas.openxmlformats.org/officeDocument/2006/relationships" xmlns:p="http://schemas.openxmlformats.org/presentationml/2006/main">
  <p:tag name="AS_UNIQUEID" val="259"/>
</p:tagLst>
</file>

<file path=ppt/tags/tag14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42.xml><?xml version="1.0" encoding="utf-8"?>
<p:tagLst xmlns:a="http://schemas.openxmlformats.org/drawingml/2006/main" xmlns:r="http://schemas.openxmlformats.org/officeDocument/2006/relationships" xmlns:p="http://schemas.openxmlformats.org/presentationml/2006/main">
  <p:tag name="AS_UNIQUEID" val="283"/>
</p:tagLst>
</file>

<file path=ppt/tags/tag143.xml><?xml version="1.0" encoding="utf-8"?>
<p:tagLst xmlns:a="http://schemas.openxmlformats.org/drawingml/2006/main" xmlns:r="http://schemas.openxmlformats.org/officeDocument/2006/relationships" xmlns:p="http://schemas.openxmlformats.org/presentationml/2006/main">
  <p:tag name="AS_UNIQUEID" val="291"/>
</p:tagLst>
</file>

<file path=ppt/tags/tag144.xml><?xml version="1.0" encoding="utf-8"?>
<p:tagLst xmlns:a="http://schemas.openxmlformats.org/drawingml/2006/main" xmlns:r="http://schemas.openxmlformats.org/officeDocument/2006/relationships" xmlns:p="http://schemas.openxmlformats.org/presentationml/2006/main">
  <p:tag name="AS_UNIQUEID" val="292"/>
</p:tagLst>
</file>

<file path=ppt/tags/tag145.xml><?xml version="1.0" encoding="utf-8"?>
<p:tagLst xmlns:a="http://schemas.openxmlformats.org/drawingml/2006/main" xmlns:r="http://schemas.openxmlformats.org/officeDocument/2006/relationships" xmlns:p="http://schemas.openxmlformats.org/presentationml/2006/main">
  <p:tag name="AS_UNIQUEID" val="293"/>
</p:tagLst>
</file>

<file path=ppt/tags/tag146.xml><?xml version="1.0" encoding="utf-8"?>
<p:tagLst xmlns:a="http://schemas.openxmlformats.org/drawingml/2006/main" xmlns:r="http://schemas.openxmlformats.org/officeDocument/2006/relationships" xmlns:p="http://schemas.openxmlformats.org/presentationml/2006/main">
  <p:tag name="AS_UNIQUEID" val="284"/>
</p:tagLst>
</file>

<file path=ppt/tags/tag147.xml><?xml version="1.0" encoding="utf-8"?>
<p:tagLst xmlns:a="http://schemas.openxmlformats.org/drawingml/2006/main" xmlns:r="http://schemas.openxmlformats.org/officeDocument/2006/relationships" xmlns:p="http://schemas.openxmlformats.org/presentationml/2006/main">
  <p:tag name="AS_UNIQUEID" val="285"/>
</p:tagLst>
</file>

<file path=ppt/tags/tag148.xml><?xml version="1.0" encoding="utf-8"?>
<p:tagLst xmlns:a="http://schemas.openxmlformats.org/drawingml/2006/main" xmlns:r="http://schemas.openxmlformats.org/officeDocument/2006/relationships" xmlns:p="http://schemas.openxmlformats.org/presentationml/2006/main">
  <p:tag name="AS_UNIQUEID" val="286"/>
</p:tagLst>
</file>

<file path=ppt/tags/tag149.xml><?xml version="1.0" encoding="utf-8"?>
<p:tagLst xmlns:a="http://schemas.openxmlformats.org/drawingml/2006/main" xmlns:r="http://schemas.openxmlformats.org/officeDocument/2006/relationships" xmlns:p="http://schemas.openxmlformats.org/presentationml/2006/main">
  <p:tag name="AS_UNIQUEID" val="287"/>
</p:tagLst>
</file>

<file path=ppt/tags/tag15.xml><?xml version="1.0" encoding="utf-8"?>
<p:tagLst xmlns:a="http://schemas.openxmlformats.org/drawingml/2006/main" xmlns:r="http://schemas.openxmlformats.org/officeDocument/2006/relationships" xmlns:p="http://schemas.openxmlformats.org/presentationml/2006/main">
  <p:tag name="AS_UNIQUEID" val="87"/>
</p:tagLst>
</file>

<file path=ppt/tags/tag150.xml><?xml version="1.0" encoding="utf-8"?>
<p:tagLst xmlns:a="http://schemas.openxmlformats.org/drawingml/2006/main" xmlns:r="http://schemas.openxmlformats.org/officeDocument/2006/relationships" xmlns:p="http://schemas.openxmlformats.org/presentationml/2006/main">
  <p:tag name="AS_UNIQUEID" val="288"/>
</p:tagLst>
</file>

<file path=ppt/tags/tag151.xml><?xml version="1.0" encoding="utf-8"?>
<p:tagLst xmlns:a="http://schemas.openxmlformats.org/drawingml/2006/main" xmlns:r="http://schemas.openxmlformats.org/officeDocument/2006/relationships" xmlns:p="http://schemas.openxmlformats.org/presentationml/2006/main">
  <p:tag name="AS_UNIQUEID" val="289"/>
</p:tagLst>
</file>

<file path=ppt/tags/tag152.xml><?xml version="1.0" encoding="utf-8"?>
<p:tagLst xmlns:a="http://schemas.openxmlformats.org/drawingml/2006/main" xmlns:r="http://schemas.openxmlformats.org/officeDocument/2006/relationships" xmlns:p="http://schemas.openxmlformats.org/presentationml/2006/main">
  <p:tag name="AS_UNIQUEID" val="290"/>
</p:tagLst>
</file>

<file path=ppt/tags/tag153.xml><?xml version="1.0" encoding="utf-8"?>
<p:tagLst xmlns:a="http://schemas.openxmlformats.org/drawingml/2006/main" xmlns:r="http://schemas.openxmlformats.org/officeDocument/2006/relationships" xmlns:p="http://schemas.openxmlformats.org/presentationml/2006/main">
  <p:tag name="AS_UNIQUEID" val="280"/>
</p:tagLst>
</file>

<file path=ppt/tags/tag154.xml><?xml version="1.0" encoding="utf-8"?>
<p:tagLst xmlns:a="http://schemas.openxmlformats.org/drawingml/2006/main" xmlns:r="http://schemas.openxmlformats.org/officeDocument/2006/relationships" xmlns:p="http://schemas.openxmlformats.org/presentationml/2006/main">
  <p:tag name="AS_UNIQUEID" val="281"/>
</p:tagLst>
</file>

<file path=ppt/tags/tag15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56.xml><?xml version="1.0" encoding="utf-8"?>
<p:tagLst xmlns:a="http://schemas.openxmlformats.org/drawingml/2006/main" xmlns:r="http://schemas.openxmlformats.org/officeDocument/2006/relationships" xmlns:p="http://schemas.openxmlformats.org/presentationml/2006/main">
  <p:tag name="AS_UNIQUEID" val="295"/>
</p:tagLst>
</file>

<file path=ppt/tags/tag157.xml><?xml version="1.0" encoding="utf-8"?>
<p:tagLst xmlns:a="http://schemas.openxmlformats.org/drawingml/2006/main" xmlns:r="http://schemas.openxmlformats.org/officeDocument/2006/relationships" xmlns:p="http://schemas.openxmlformats.org/presentationml/2006/main">
  <p:tag name="AS_UNIQUEID" val="296"/>
</p:tagLst>
</file>

<file path=ppt/tags/tag158.xml><?xml version="1.0" encoding="utf-8"?>
<p:tagLst xmlns:a="http://schemas.openxmlformats.org/drawingml/2006/main" xmlns:r="http://schemas.openxmlformats.org/officeDocument/2006/relationships" xmlns:p="http://schemas.openxmlformats.org/presentationml/2006/main">
  <p:tag name="AS_UNIQUEID" val="297"/>
</p:tagLst>
</file>

<file path=ppt/tags/tag159.xml><?xml version="1.0" encoding="utf-8"?>
<p:tagLst xmlns:a="http://schemas.openxmlformats.org/drawingml/2006/main" xmlns:r="http://schemas.openxmlformats.org/officeDocument/2006/relationships" xmlns:p="http://schemas.openxmlformats.org/presentationml/2006/main">
  <p:tag name="AS_UNIQUEID" val="298"/>
</p:tagLst>
</file>

<file path=ppt/tags/tag16.xml><?xml version="1.0" encoding="utf-8"?>
<p:tagLst xmlns:a="http://schemas.openxmlformats.org/drawingml/2006/main" xmlns:r="http://schemas.openxmlformats.org/officeDocument/2006/relationships" xmlns:p="http://schemas.openxmlformats.org/presentationml/2006/main">
  <p:tag name="AS_UNIQUEID" val="88"/>
</p:tagLst>
</file>

<file path=ppt/tags/tag160.xml><?xml version="1.0" encoding="utf-8"?>
<p:tagLst xmlns:a="http://schemas.openxmlformats.org/drawingml/2006/main" xmlns:r="http://schemas.openxmlformats.org/officeDocument/2006/relationships" xmlns:p="http://schemas.openxmlformats.org/presentationml/2006/main">
  <p:tag name="AS_UNIQUEID" val="299"/>
</p:tagLst>
</file>

<file path=ppt/tags/tag16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62.xml><?xml version="1.0" encoding="utf-8"?>
<p:tagLst xmlns:a="http://schemas.openxmlformats.org/drawingml/2006/main" xmlns:r="http://schemas.openxmlformats.org/officeDocument/2006/relationships" xmlns:p="http://schemas.openxmlformats.org/presentationml/2006/main">
  <p:tag name="AS_UNIQUEID" val="301"/>
</p:tagLst>
</file>

<file path=ppt/tags/tag163.xml><?xml version="1.0" encoding="utf-8"?>
<p:tagLst xmlns:a="http://schemas.openxmlformats.org/drawingml/2006/main" xmlns:r="http://schemas.openxmlformats.org/officeDocument/2006/relationships" xmlns:p="http://schemas.openxmlformats.org/presentationml/2006/main">
  <p:tag name="AS_UNIQUEID" val="302"/>
</p:tagLst>
</file>

<file path=ppt/tags/tag164.xml><?xml version="1.0" encoding="utf-8"?>
<p:tagLst xmlns:a="http://schemas.openxmlformats.org/drawingml/2006/main" xmlns:r="http://schemas.openxmlformats.org/officeDocument/2006/relationships" xmlns:p="http://schemas.openxmlformats.org/presentationml/2006/main">
  <p:tag name="AS_UNIQUEID" val="303"/>
</p:tagLst>
</file>

<file path=ppt/tags/tag165.xml><?xml version="1.0" encoding="utf-8"?>
<p:tagLst xmlns:a="http://schemas.openxmlformats.org/drawingml/2006/main" xmlns:r="http://schemas.openxmlformats.org/officeDocument/2006/relationships" xmlns:p="http://schemas.openxmlformats.org/presentationml/2006/main">
  <p:tag name="AS_UNIQUEID" val="304"/>
</p:tagLst>
</file>

<file path=ppt/tags/tag166.xml><?xml version="1.0" encoding="utf-8"?>
<p:tagLst xmlns:a="http://schemas.openxmlformats.org/drawingml/2006/main" xmlns:r="http://schemas.openxmlformats.org/officeDocument/2006/relationships" xmlns:p="http://schemas.openxmlformats.org/presentationml/2006/main">
  <p:tag name="AS_UNIQUEID" val="305"/>
</p:tagLst>
</file>

<file path=ppt/tags/tag16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68.xml><?xml version="1.0" encoding="utf-8"?>
<p:tagLst xmlns:a="http://schemas.openxmlformats.org/drawingml/2006/main" xmlns:r="http://schemas.openxmlformats.org/officeDocument/2006/relationships" xmlns:p="http://schemas.openxmlformats.org/presentationml/2006/main">
  <p:tag name="AS_UNIQUEID" val="307"/>
</p:tagLst>
</file>

<file path=ppt/tags/tag169.xml><?xml version="1.0" encoding="utf-8"?>
<p:tagLst xmlns:a="http://schemas.openxmlformats.org/drawingml/2006/main" xmlns:r="http://schemas.openxmlformats.org/officeDocument/2006/relationships" xmlns:p="http://schemas.openxmlformats.org/presentationml/2006/main">
  <p:tag name="AS_UNIQUEID" val="308"/>
</p:tagLst>
</file>

<file path=ppt/tags/tag17.xml><?xml version="1.0" encoding="utf-8"?>
<p:tagLst xmlns:a="http://schemas.openxmlformats.org/drawingml/2006/main" xmlns:r="http://schemas.openxmlformats.org/officeDocument/2006/relationships" xmlns:p="http://schemas.openxmlformats.org/presentationml/2006/main">
  <p:tag name="AS_UNIQUEID" val="89"/>
</p:tagLst>
</file>

<file path=ppt/tags/tag170.xml><?xml version="1.0" encoding="utf-8"?>
<p:tagLst xmlns:a="http://schemas.openxmlformats.org/drawingml/2006/main" xmlns:r="http://schemas.openxmlformats.org/officeDocument/2006/relationships" xmlns:p="http://schemas.openxmlformats.org/presentationml/2006/main">
  <p:tag name="AS_UNIQUEID" val="309"/>
</p:tagLst>
</file>

<file path=ppt/tags/tag171.xml><?xml version="1.0" encoding="utf-8"?>
<p:tagLst xmlns:a="http://schemas.openxmlformats.org/drawingml/2006/main" xmlns:r="http://schemas.openxmlformats.org/officeDocument/2006/relationships" xmlns:p="http://schemas.openxmlformats.org/presentationml/2006/main">
  <p:tag name="AS_UNIQUEID" val="310"/>
</p:tagLst>
</file>

<file path=ppt/tags/tag172.xml><?xml version="1.0" encoding="utf-8"?>
<p:tagLst xmlns:a="http://schemas.openxmlformats.org/drawingml/2006/main" xmlns:r="http://schemas.openxmlformats.org/officeDocument/2006/relationships" xmlns:p="http://schemas.openxmlformats.org/presentationml/2006/main">
  <p:tag name="AS_UNIQUEID" val="311"/>
</p:tagLst>
</file>

<file path=ppt/tags/tag173.xml><?xml version="1.0" encoding="utf-8"?>
<p:tagLst xmlns:a="http://schemas.openxmlformats.org/drawingml/2006/main" xmlns:r="http://schemas.openxmlformats.org/officeDocument/2006/relationships" xmlns:p="http://schemas.openxmlformats.org/presentationml/2006/main">
  <p:tag name="KSO_WM_BEAUTIFY_FLAG" val="#wm#"/>
  <p:tag name="KSO_WM_SLIDE_MODEL_TYPE" val="timeline"/>
  <p:tag name="KSO_WM_TEMPLATE_CATEGORY" val="basetag"/>
  <p:tag name="KSO_WM_TEMPLATE_INDEX" val="20163675"/>
</p:tagLst>
</file>

<file path=ppt/tags/tag174.xml><?xml version="1.0" encoding="utf-8"?>
<p:tagLst xmlns:a="http://schemas.openxmlformats.org/drawingml/2006/main" xmlns:r="http://schemas.openxmlformats.org/officeDocument/2006/relationships" xmlns:p="http://schemas.openxmlformats.org/presentationml/2006/main">
  <p:tag name="AS_UNIQUEID" val="313"/>
</p:tagLst>
</file>

<file path=ppt/tags/tag175.xml><?xml version="1.0" encoding="utf-8"?>
<p:tagLst xmlns:a="http://schemas.openxmlformats.org/drawingml/2006/main" xmlns:r="http://schemas.openxmlformats.org/officeDocument/2006/relationships" xmlns:p="http://schemas.openxmlformats.org/presentationml/2006/main">
  <p:tag name="AS_UNIQUEID" val="314"/>
</p:tagLst>
</file>

<file path=ppt/tags/tag176.xml><?xml version="1.0" encoding="utf-8"?>
<p:tagLst xmlns:a="http://schemas.openxmlformats.org/drawingml/2006/main" xmlns:r="http://schemas.openxmlformats.org/officeDocument/2006/relationships" xmlns:p="http://schemas.openxmlformats.org/presentationml/2006/main">
  <p:tag name="AS_UNIQUEID" val="315"/>
</p:tagLst>
</file>

<file path=ppt/tags/tag177.xml><?xml version="1.0" encoding="utf-8"?>
<p:tagLst xmlns:a="http://schemas.openxmlformats.org/drawingml/2006/main" xmlns:r="http://schemas.openxmlformats.org/officeDocument/2006/relationships" xmlns:p="http://schemas.openxmlformats.org/presentationml/2006/main">
  <p:tag name="AS_UNIQUEID" val="316"/>
</p:tagLst>
</file>

<file path=ppt/tags/tag178.xml><?xml version="1.0" encoding="utf-8"?>
<p:tagLst xmlns:a="http://schemas.openxmlformats.org/drawingml/2006/main" xmlns:r="http://schemas.openxmlformats.org/officeDocument/2006/relationships" xmlns:p="http://schemas.openxmlformats.org/presentationml/2006/main">
  <p:tag name="AS_UNIQUEID" val="317"/>
</p:tagLst>
</file>

<file path=ppt/tags/tag179.xml><?xml version="1.0" encoding="utf-8"?>
<p:tagLst xmlns:a="http://schemas.openxmlformats.org/drawingml/2006/main" xmlns:r="http://schemas.openxmlformats.org/officeDocument/2006/relationships" xmlns:p="http://schemas.openxmlformats.org/presentationml/2006/main">
  <p:tag name="AS_UNIQUEID" val="318"/>
</p:tagLst>
</file>

<file path=ppt/tags/tag18.xml><?xml version="1.0" encoding="utf-8"?>
<p:tagLst xmlns:a="http://schemas.openxmlformats.org/drawingml/2006/main" xmlns:r="http://schemas.openxmlformats.org/officeDocument/2006/relationships" xmlns:p="http://schemas.openxmlformats.org/presentationml/2006/main">
  <p:tag name="AS_UNIQUEID" val="90"/>
</p:tagLst>
</file>

<file path=ppt/tags/tag180.xml><?xml version="1.0" encoding="utf-8"?>
<p:tagLst xmlns:a="http://schemas.openxmlformats.org/drawingml/2006/main" xmlns:r="http://schemas.openxmlformats.org/officeDocument/2006/relationships" xmlns:p="http://schemas.openxmlformats.org/presentationml/2006/main">
  <p:tag name="AS_UNIQUEID" val="319"/>
</p:tagLst>
</file>

<file path=ppt/tags/tag18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8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83.xml><?xml version="1.0" encoding="utf-8"?>
<p:tagLst xmlns:a="http://schemas.openxmlformats.org/drawingml/2006/main" xmlns:r="http://schemas.openxmlformats.org/officeDocument/2006/relationships" xmlns:p="http://schemas.openxmlformats.org/presentationml/2006/main">
  <p:tag name="AS_UNIQUEID" val="2"/>
</p:tagLst>
</file>

<file path=ppt/tags/tag184.xml><?xml version="1.0" encoding="utf-8"?>
<p:tagLst xmlns:a="http://schemas.openxmlformats.org/drawingml/2006/main" xmlns:r="http://schemas.openxmlformats.org/officeDocument/2006/relationships" xmlns:p="http://schemas.openxmlformats.org/presentationml/2006/main">
  <p:tag name="AS_UNIQUEID" val="3"/>
</p:tagLst>
</file>

<file path=ppt/tags/tag185.xml><?xml version="1.0" encoding="utf-8"?>
<p:tagLst xmlns:a="http://schemas.openxmlformats.org/drawingml/2006/main" xmlns:r="http://schemas.openxmlformats.org/officeDocument/2006/relationships" xmlns:p="http://schemas.openxmlformats.org/presentationml/2006/main">
  <p:tag name="AS_UNIQUEID" val="4"/>
</p:tagLst>
</file>

<file path=ppt/tags/tag186.xml><?xml version="1.0" encoding="utf-8"?>
<p:tagLst xmlns:a="http://schemas.openxmlformats.org/drawingml/2006/main" xmlns:r="http://schemas.openxmlformats.org/officeDocument/2006/relationships" xmlns:p="http://schemas.openxmlformats.org/presentationml/2006/main">
  <p:tag name="AS_UNIQUEID" val="5"/>
</p:tagLst>
</file>

<file path=ppt/tags/tag18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88.xml><?xml version="1.0" encoding="utf-8"?>
<p:tagLst xmlns:a="http://schemas.openxmlformats.org/drawingml/2006/main" xmlns:r="http://schemas.openxmlformats.org/officeDocument/2006/relationships" xmlns:p="http://schemas.openxmlformats.org/presentationml/2006/main">
  <p:tag name="AS_UNIQUEID" val="7"/>
</p:tagLst>
</file>

<file path=ppt/tags/tag189.xml><?xml version="1.0" encoding="utf-8"?>
<p:tagLst xmlns:a="http://schemas.openxmlformats.org/drawingml/2006/main" xmlns:r="http://schemas.openxmlformats.org/officeDocument/2006/relationships" xmlns:p="http://schemas.openxmlformats.org/presentationml/2006/main">
  <p:tag name="AS_UNIQUEID" val="8"/>
</p:tagLst>
</file>

<file path=ppt/tags/tag19.xml><?xml version="1.0" encoding="utf-8"?>
<p:tagLst xmlns:a="http://schemas.openxmlformats.org/drawingml/2006/main" xmlns:r="http://schemas.openxmlformats.org/officeDocument/2006/relationships" xmlns:p="http://schemas.openxmlformats.org/presentationml/2006/main">
  <p:tag name="AS_UNIQUEID" val="91"/>
</p:tagLst>
</file>

<file path=ppt/tags/tag190.xml><?xml version="1.0" encoding="utf-8"?>
<p:tagLst xmlns:a="http://schemas.openxmlformats.org/drawingml/2006/main" xmlns:r="http://schemas.openxmlformats.org/officeDocument/2006/relationships" xmlns:p="http://schemas.openxmlformats.org/presentationml/2006/main">
  <p:tag name="AS_UNIQUEID" val="9"/>
</p:tagLst>
</file>

<file path=ppt/tags/tag191.xml><?xml version="1.0" encoding="utf-8"?>
<p:tagLst xmlns:a="http://schemas.openxmlformats.org/drawingml/2006/main" xmlns:r="http://schemas.openxmlformats.org/officeDocument/2006/relationships" xmlns:p="http://schemas.openxmlformats.org/presentationml/2006/main">
  <p:tag name="AS_UNIQUEID" val="10"/>
</p:tagLst>
</file>

<file path=ppt/tags/tag192.xml><?xml version="1.0" encoding="utf-8"?>
<p:tagLst xmlns:a="http://schemas.openxmlformats.org/drawingml/2006/main" xmlns:r="http://schemas.openxmlformats.org/officeDocument/2006/relationships" xmlns:p="http://schemas.openxmlformats.org/presentationml/2006/main">
  <p:tag name="AS_UNIQUEID" val="11"/>
</p:tagLst>
</file>

<file path=ppt/tags/tag19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94.xml><?xml version="1.0" encoding="utf-8"?>
<p:tagLst xmlns:a="http://schemas.openxmlformats.org/drawingml/2006/main" xmlns:r="http://schemas.openxmlformats.org/officeDocument/2006/relationships" xmlns:p="http://schemas.openxmlformats.org/presentationml/2006/main">
  <p:tag name="AS_UNIQUEID" val="14"/>
</p:tagLst>
</file>

<file path=ppt/tags/tag19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196.xml><?xml version="1.0" encoding="utf-8"?>
<p:tagLst xmlns:a="http://schemas.openxmlformats.org/drawingml/2006/main" xmlns:r="http://schemas.openxmlformats.org/officeDocument/2006/relationships" xmlns:p="http://schemas.openxmlformats.org/presentationml/2006/main">
  <p:tag name="AS_UNIQUEID" val="16"/>
</p:tagLst>
</file>

<file path=ppt/tags/tag197.xml><?xml version="1.0" encoding="utf-8"?>
<p:tagLst xmlns:a="http://schemas.openxmlformats.org/drawingml/2006/main" xmlns:r="http://schemas.openxmlformats.org/officeDocument/2006/relationships" xmlns:p="http://schemas.openxmlformats.org/presentationml/2006/main">
  <p:tag name="AS_UNIQUEID" val="17"/>
</p:tagLst>
</file>

<file path=ppt/tags/tag198.xml><?xml version="1.0" encoding="utf-8"?>
<p:tagLst xmlns:a="http://schemas.openxmlformats.org/drawingml/2006/main" xmlns:r="http://schemas.openxmlformats.org/officeDocument/2006/relationships" xmlns:p="http://schemas.openxmlformats.org/presentationml/2006/main">
  <p:tag name="AS_UNIQUEID" val="18"/>
</p:tagLst>
</file>

<file path=ppt/tags/tag199.xml><?xml version="1.0" encoding="utf-8"?>
<p:tagLst xmlns:a="http://schemas.openxmlformats.org/drawingml/2006/main" xmlns:r="http://schemas.openxmlformats.org/officeDocument/2006/relationships" xmlns:p="http://schemas.openxmlformats.org/presentationml/2006/main">
  <p:tag name="AS_UNIQUEID" val="21"/>
</p:tagLst>
</file>

<file path=ppt/tags/tag2.xml><?xml version="1.0" encoding="utf-8"?>
<p:tagLst xmlns:a="http://schemas.openxmlformats.org/drawingml/2006/main" xmlns:r="http://schemas.openxmlformats.org/officeDocument/2006/relationships" xmlns:p="http://schemas.openxmlformats.org/presentationml/2006/main">
  <p:tag name="AS_UNIQUEID" val="71"/>
</p:tagLst>
</file>

<file path=ppt/tags/tag20.xml><?xml version="1.0" encoding="utf-8"?>
<p:tagLst xmlns:a="http://schemas.openxmlformats.org/drawingml/2006/main" xmlns:r="http://schemas.openxmlformats.org/officeDocument/2006/relationships" xmlns:p="http://schemas.openxmlformats.org/presentationml/2006/main">
  <p:tag name="AS_UNIQUEID" val="93"/>
</p:tagLst>
</file>

<file path=ppt/tags/tag200.xml><?xml version="1.0" encoding="utf-8"?>
<p:tagLst xmlns:a="http://schemas.openxmlformats.org/drawingml/2006/main" xmlns:r="http://schemas.openxmlformats.org/officeDocument/2006/relationships" xmlns:p="http://schemas.openxmlformats.org/presentationml/2006/main">
  <p:tag name="AS_UNIQUEID" val="22"/>
</p:tagLst>
</file>

<file path=ppt/tags/tag201.xml><?xml version="1.0" encoding="utf-8"?>
<p:tagLst xmlns:a="http://schemas.openxmlformats.org/drawingml/2006/main" xmlns:r="http://schemas.openxmlformats.org/officeDocument/2006/relationships" xmlns:p="http://schemas.openxmlformats.org/presentationml/2006/main">
  <p:tag name="AS_UNIQUEID" val="25"/>
</p:tagLst>
</file>

<file path=ppt/tags/tag202.xml><?xml version="1.0" encoding="utf-8"?>
<p:tagLst xmlns:a="http://schemas.openxmlformats.org/drawingml/2006/main" xmlns:r="http://schemas.openxmlformats.org/officeDocument/2006/relationships" xmlns:p="http://schemas.openxmlformats.org/presentationml/2006/main">
  <p:tag name="AS_UNIQUEID" val="26"/>
</p:tagLst>
</file>

<file path=ppt/tags/tag203.xml><?xml version="1.0" encoding="utf-8"?>
<p:tagLst xmlns:a="http://schemas.openxmlformats.org/drawingml/2006/main" xmlns:r="http://schemas.openxmlformats.org/officeDocument/2006/relationships" xmlns:p="http://schemas.openxmlformats.org/presentationml/2006/main">
  <p:tag name="AS_UNIQUEID" val="29"/>
</p:tagLst>
</file>

<file path=ppt/tags/tag204.xml><?xml version="1.0" encoding="utf-8"?>
<p:tagLst xmlns:a="http://schemas.openxmlformats.org/drawingml/2006/main" xmlns:r="http://schemas.openxmlformats.org/officeDocument/2006/relationships" xmlns:p="http://schemas.openxmlformats.org/presentationml/2006/main">
  <p:tag name="AS_UNIQUEID" val="27"/>
</p:tagLst>
</file>

<file path=ppt/tags/tag205.xml><?xml version="1.0" encoding="utf-8"?>
<p:tagLst xmlns:a="http://schemas.openxmlformats.org/drawingml/2006/main" xmlns:r="http://schemas.openxmlformats.org/officeDocument/2006/relationships" xmlns:p="http://schemas.openxmlformats.org/presentationml/2006/main">
  <p:tag name="AS_UNIQUEID" val="28"/>
</p:tagLst>
</file>

<file path=ppt/tags/tag206.xml><?xml version="1.0" encoding="utf-8"?>
<p:tagLst xmlns:a="http://schemas.openxmlformats.org/drawingml/2006/main" xmlns:r="http://schemas.openxmlformats.org/officeDocument/2006/relationships" xmlns:p="http://schemas.openxmlformats.org/presentationml/2006/main">
  <p:tag name="AS_UNIQUEID" val="23"/>
</p:tagLst>
</file>

<file path=ppt/tags/tag207.xml><?xml version="1.0" encoding="utf-8"?>
<p:tagLst xmlns:a="http://schemas.openxmlformats.org/drawingml/2006/main" xmlns:r="http://schemas.openxmlformats.org/officeDocument/2006/relationships" xmlns:p="http://schemas.openxmlformats.org/presentationml/2006/main">
  <p:tag name="AS_UNIQUEID" val="24"/>
</p:tagLst>
</file>

<file path=ppt/tags/tag208.xml><?xml version="1.0" encoding="utf-8"?>
<p:tagLst xmlns:a="http://schemas.openxmlformats.org/drawingml/2006/main" xmlns:r="http://schemas.openxmlformats.org/officeDocument/2006/relationships" xmlns:p="http://schemas.openxmlformats.org/presentationml/2006/main">
  <p:tag name="AS_UNIQUEID" val="19"/>
</p:tagLst>
</file>

<file path=ppt/tags/tag209.xml><?xml version="1.0" encoding="utf-8"?>
<p:tagLst xmlns:a="http://schemas.openxmlformats.org/drawingml/2006/main" xmlns:r="http://schemas.openxmlformats.org/officeDocument/2006/relationships" xmlns:p="http://schemas.openxmlformats.org/presentationml/2006/main">
  <p:tag name="AS_UNIQUEID" val="20"/>
</p:tagLst>
</file>

<file path=ppt/tags/tag21.xml><?xml version="1.0" encoding="utf-8"?>
<p:tagLst xmlns:a="http://schemas.openxmlformats.org/drawingml/2006/main" xmlns:r="http://schemas.openxmlformats.org/officeDocument/2006/relationships" xmlns:p="http://schemas.openxmlformats.org/presentationml/2006/main">
  <p:tag name="AS_UNIQUEID" val="94"/>
</p:tagLst>
</file>

<file path=ppt/tags/tag210.xml><?xml version="1.0" encoding="utf-8"?>
<p:tagLst xmlns:a="http://schemas.openxmlformats.org/drawingml/2006/main" xmlns:r="http://schemas.openxmlformats.org/officeDocument/2006/relationships" xmlns:p="http://schemas.openxmlformats.org/presentationml/2006/main">
  <p:tag name="KSO_WM_BEAUTIFY_FLAG" val="#wm#"/>
  <p:tag name="KSO_WM_SLIDE_ID" val="basetag20163675_36"/>
  <p:tag name="KSO_WM_SLIDE_INDEX" val="36"/>
  <p:tag name="KSO_WM_SLIDE_ITEM_CNT" val="0"/>
  <p:tag name="KSO_WM_SLIDE_TYPE" val="text"/>
  <p:tag name="KSO_WM_TAG_VERSION" val="1.0"/>
  <p:tag name="KSO_WM_TEMPLATE_CATEGORY" val="basetag"/>
  <p:tag name="KSO_WM_TEMPLATE_INDEX" val="20163675"/>
</p:tagLst>
</file>

<file path=ppt/tags/tag211.xml><?xml version="1.0" encoding="utf-8"?>
<p:tagLst xmlns:a="http://schemas.openxmlformats.org/drawingml/2006/main" xmlns:r="http://schemas.openxmlformats.org/officeDocument/2006/relationships" xmlns:p="http://schemas.openxmlformats.org/presentationml/2006/main">
  <p:tag name="AS_UNIQUEID" val="35"/>
</p:tagLst>
</file>

<file path=ppt/tags/tag212.xml><?xml version="1.0" encoding="utf-8"?>
<p:tagLst xmlns:a="http://schemas.openxmlformats.org/drawingml/2006/main" xmlns:r="http://schemas.openxmlformats.org/officeDocument/2006/relationships" xmlns:p="http://schemas.openxmlformats.org/presentationml/2006/main">
  <p:tag name="AS_UNIQUEID" val="36"/>
</p:tagLst>
</file>

<file path=ppt/tags/tag213.xml><?xml version="1.0" encoding="utf-8"?>
<p:tagLst xmlns:a="http://schemas.openxmlformats.org/drawingml/2006/main" xmlns:r="http://schemas.openxmlformats.org/officeDocument/2006/relationships" xmlns:p="http://schemas.openxmlformats.org/presentationml/2006/main">
  <p:tag name="AS_UNIQUEID" val="37"/>
</p:tagLst>
</file>

<file path=ppt/tags/tag214.xml><?xml version="1.0" encoding="utf-8"?>
<p:tagLst xmlns:a="http://schemas.openxmlformats.org/drawingml/2006/main" xmlns:r="http://schemas.openxmlformats.org/officeDocument/2006/relationships" xmlns:p="http://schemas.openxmlformats.org/presentationml/2006/main">
  <p:tag name="AS_UNIQUEID" val="38"/>
</p:tagLst>
</file>

<file path=ppt/tags/tag215.xml><?xml version="1.0" encoding="utf-8"?>
<p:tagLst xmlns:a="http://schemas.openxmlformats.org/drawingml/2006/main" xmlns:r="http://schemas.openxmlformats.org/officeDocument/2006/relationships" xmlns:p="http://schemas.openxmlformats.org/presentationml/2006/main">
  <p:tag name="AS_UNIQUEID" val="39"/>
</p:tagLst>
</file>

<file path=ppt/tags/tag216.xml><?xml version="1.0" encoding="utf-8"?>
<p:tagLst xmlns:a="http://schemas.openxmlformats.org/drawingml/2006/main" xmlns:r="http://schemas.openxmlformats.org/officeDocument/2006/relationships" xmlns:p="http://schemas.openxmlformats.org/presentationml/2006/main">
  <p:tag name="AS_UNIQUEID" val="42"/>
</p:tagLst>
</file>

<file path=ppt/tags/tag217.xml><?xml version="1.0" encoding="utf-8"?>
<p:tagLst xmlns:a="http://schemas.openxmlformats.org/drawingml/2006/main" xmlns:r="http://schemas.openxmlformats.org/officeDocument/2006/relationships" xmlns:p="http://schemas.openxmlformats.org/presentationml/2006/main">
  <p:tag name="AS_UNIQUEID" val="45"/>
</p:tagLst>
</file>

<file path=ppt/tags/tag218.xml><?xml version="1.0" encoding="utf-8"?>
<p:tagLst xmlns:a="http://schemas.openxmlformats.org/drawingml/2006/main" xmlns:r="http://schemas.openxmlformats.org/officeDocument/2006/relationships" xmlns:p="http://schemas.openxmlformats.org/presentationml/2006/main">
  <p:tag name="AS_UNIQUEID" val="46"/>
</p:tagLst>
</file>

<file path=ppt/tags/tag219.xml><?xml version="1.0" encoding="utf-8"?>
<p:tagLst xmlns:a="http://schemas.openxmlformats.org/drawingml/2006/main" xmlns:r="http://schemas.openxmlformats.org/officeDocument/2006/relationships" xmlns:p="http://schemas.openxmlformats.org/presentationml/2006/main">
  <p:tag name="AS_UNIQUEID" val="47"/>
</p:tagLst>
</file>

<file path=ppt/tags/tag22.xml><?xml version="1.0" encoding="utf-8"?>
<p:tagLst xmlns:a="http://schemas.openxmlformats.org/drawingml/2006/main" xmlns:r="http://schemas.openxmlformats.org/officeDocument/2006/relationships" xmlns:p="http://schemas.openxmlformats.org/presentationml/2006/main">
  <p:tag name="AS_UNIQUEID" val="95"/>
</p:tagLst>
</file>

<file path=ppt/tags/tag220.xml><?xml version="1.0" encoding="utf-8"?>
<p:tagLst xmlns:a="http://schemas.openxmlformats.org/drawingml/2006/main" xmlns:r="http://schemas.openxmlformats.org/officeDocument/2006/relationships" xmlns:p="http://schemas.openxmlformats.org/presentationml/2006/main">
  <p:tag name="AS_UNIQUEID" val="43"/>
</p:tagLst>
</file>

<file path=ppt/tags/tag221.xml><?xml version="1.0" encoding="utf-8"?>
<p:tagLst xmlns:a="http://schemas.openxmlformats.org/drawingml/2006/main" xmlns:r="http://schemas.openxmlformats.org/officeDocument/2006/relationships" xmlns:p="http://schemas.openxmlformats.org/presentationml/2006/main">
  <p:tag name="AS_UNIQUEID" val="44"/>
</p:tagLst>
</file>

<file path=ppt/tags/tag222.xml><?xml version="1.0" encoding="utf-8"?>
<p:tagLst xmlns:a="http://schemas.openxmlformats.org/drawingml/2006/main" xmlns:r="http://schemas.openxmlformats.org/officeDocument/2006/relationships" xmlns:p="http://schemas.openxmlformats.org/presentationml/2006/main">
  <p:tag name="AS_UNIQUEID" val="40"/>
</p:tagLst>
</file>

<file path=ppt/tags/tag223.xml><?xml version="1.0" encoding="utf-8"?>
<p:tagLst xmlns:a="http://schemas.openxmlformats.org/drawingml/2006/main" xmlns:r="http://schemas.openxmlformats.org/officeDocument/2006/relationships" xmlns:p="http://schemas.openxmlformats.org/presentationml/2006/main">
  <p:tag name="AS_UNIQUEID" val="41"/>
</p:tagLst>
</file>

<file path=ppt/tags/tag224.xml><?xml version="1.0" encoding="utf-8"?>
<p:tagLst xmlns:a="http://schemas.openxmlformats.org/drawingml/2006/main" xmlns:r="http://schemas.openxmlformats.org/officeDocument/2006/relationships" xmlns:p="http://schemas.openxmlformats.org/presentationml/2006/main">
  <p:tag name="AS_UNIQUEID" val="31"/>
</p:tagLst>
</file>

<file path=ppt/tags/tag225.xml><?xml version="1.0" encoding="utf-8"?>
<p:tagLst xmlns:a="http://schemas.openxmlformats.org/drawingml/2006/main" xmlns:r="http://schemas.openxmlformats.org/officeDocument/2006/relationships" xmlns:p="http://schemas.openxmlformats.org/presentationml/2006/main">
  <p:tag name="AS_UNIQUEID" val="32"/>
</p:tagLst>
</file>

<file path=ppt/tags/tag226.xml><?xml version="1.0" encoding="utf-8"?>
<p:tagLst xmlns:a="http://schemas.openxmlformats.org/drawingml/2006/main" xmlns:r="http://schemas.openxmlformats.org/officeDocument/2006/relationships" xmlns:p="http://schemas.openxmlformats.org/presentationml/2006/main">
  <p:tag name="AS_UNIQUEID" val="33"/>
</p:tagLst>
</file>

<file path=ppt/tags/tag227.xml><?xml version="1.0" encoding="utf-8"?>
<p:tagLst xmlns:a="http://schemas.openxmlformats.org/drawingml/2006/main" xmlns:r="http://schemas.openxmlformats.org/officeDocument/2006/relationships" xmlns:p="http://schemas.openxmlformats.org/presentationml/2006/main">
  <p:tag name="AS_UNIQUEID" val="49"/>
</p:tagLst>
</file>

<file path=ppt/tags/tag228.xml><?xml version="1.0" encoding="utf-8"?>
<p:tagLst xmlns:a="http://schemas.openxmlformats.org/drawingml/2006/main" xmlns:r="http://schemas.openxmlformats.org/officeDocument/2006/relationships" xmlns:p="http://schemas.openxmlformats.org/presentationml/2006/main">
  <p:tag name="AS_UNIQUEID" val="50"/>
</p:tagLst>
</file>

<file path=ppt/tags/tag229.xml><?xml version="1.0" encoding="utf-8"?>
<p:tagLst xmlns:a="http://schemas.openxmlformats.org/drawingml/2006/main" xmlns:r="http://schemas.openxmlformats.org/officeDocument/2006/relationships" xmlns:p="http://schemas.openxmlformats.org/presentationml/2006/main">
  <p:tag name="AS_UNIQUEID" val="52"/>
</p:tagLst>
</file>

<file path=ppt/tags/tag23.xml><?xml version="1.0" encoding="utf-8"?>
<p:tagLst xmlns:a="http://schemas.openxmlformats.org/drawingml/2006/main" xmlns:r="http://schemas.openxmlformats.org/officeDocument/2006/relationships" xmlns:p="http://schemas.openxmlformats.org/presentationml/2006/main">
  <p:tag name="AS_UNIQUEID" val="96"/>
</p:tagLst>
</file>

<file path=ppt/tags/tag230.xml><?xml version="1.0" encoding="utf-8"?>
<p:tagLst xmlns:a="http://schemas.openxmlformats.org/drawingml/2006/main" xmlns:r="http://schemas.openxmlformats.org/officeDocument/2006/relationships" xmlns:p="http://schemas.openxmlformats.org/presentationml/2006/main">
  <p:tag name="AS_UNIQUEID" val="53"/>
</p:tagLst>
</file>

<file path=ppt/tags/tag231.xml><?xml version="1.0" encoding="utf-8"?>
<p:tagLst xmlns:a="http://schemas.openxmlformats.org/drawingml/2006/main" xmlns:r="http://schemas.openxmlformats.org/officeDocument/2006/relationships" xmlns:p="http://schemas.openxmlformats.org/presentationml/2006/main">
  <p:tag name="AS_UNIQUEID" val="54"/>
</p:tagLst>
</file>

<file path=ppt/tags/tag232.xml><?xml version="1.0" encoding="utf-8"?>
<p:tagLst xmlns:a="http://schemas.openxmlformats.org/drawingml/2006/main" xmlns:r="http://schemas.openxmlformats.org/officeDocument/2006/relationships" xmlns:p="http://schemas.openxmlformats.org/presentationml/2006/main">
  <p:tag name="AS_UNIQUEID" val="55"/>
</p:tagLst>
</file>

<file path=ppt/tags/tag233.xml><?xml version="1.0" encoding="utf-8"?>
<p:tagLst xmlns:a="http://schemas.openxmlformats.org/drawingml/2006/main" xmlns:r="http://schemas.openxmlformats.org/officeDocument/2006/relationships" xmlns:p="http://schemas.openxmlformats.org/presentationml/2006/main">
  <p:tag name="AS_UNIQUEID" val="57"/>
</p:tagLst>
</file>

<file path=ppt/tags/tag234.xml><?xml version="1.0" encoding="utf-8"?>
<p:tagLst xmlns:a="http://schemas.openxmlformats.org/drawingml/2006/main" xmlns:r="http://schemas.openxmlformats.org/officeDocument/2006/relationships" xmlns:p="http://schemas.openxmlformats.org/presentationml/2006/main">
  <p:tag name="AS_UNIQUEID" val="58"/>
</p:tagLst>
</file>

<file path=ppt/tags/tag235.xml><?xml version="1.0" encoding="utf-8"?>
<p:tagLst xmlns:a="http://schemas.openxmlformats.org/drawingml/2006/main" xmlns:r="http://schemas.openxmlformats.org/officeDocument/2006/relationships" xmlns:p="http://schemas.openxmlformats.org/presentationml/2006/main">
  <p:tag name="AS_UNIQUEID" val="59"/>
</p:tagLst>
</file>

<file path=ppt/tags/tag236.xml><?xml version="1.0" encoding="utf-8"?>
<p:tagLst xmlns:a="http://schemas.openxmlformats.org/drawingml/2006/main" xmlns:r="http://schemas.openxmlformats.org/officeDocument/2006/relationships" xmlns:p="http://schemas.openxmlformats.org/presentationml/2006/main">
  <p:tag name="AS_UNIQUEID" val="61"/>
</p:tagLst>
</file>

<file path=ppt/tags/tag237.xml><?xml version="1.0" encoding="utf-8"?>
<p:tagLst xmlns:a="http://schemas.openxmlformats.org/drawingml/2006/main" xmlns:r="http://schemas.openxmlformats.org/officeDocument/2006/relationships" xmlns:p="http://schemas.openxmlformats.org/presentationml/2006/main">
  <p:tag name="AS_UNIQUEID" val="62"/>
</p:tagLst>
</file>

<file path=ppt/tags/tag238.xml><?xml version="1.0" encoding="utf-8"?>
<p:tagLst xmlns:a="http://schemas.openxmlformats.org/drawingml/2006/main" xmlns:r="http://schemas.openxmlformats.org/officeDocument/2006/relationships" xmlns:p="http://schemas.openxmlformats.org/presentationml/2006/main">
  <p:tag name="AS_UNIQUEID" val="63"/>
</p:tagLst>
</file>

<file path=ppt/tags/tag239.xml><?xml version="1.0" encoding="utf-8"?>
<p:tagLst xmlns:a="http://schemas.openxmlformats.org/drawingml/2006/main" xmlns:r="http://schemas.openxmlformats.org/officeDocument/2006/relationships" xmlns:p="http://schemas.openxmlformats.org/presentationml/2006/main">
  <p:tag name="AS_UNIQUEID" val="65"/>
</p:tagLst>
</file>

<file path=ppt/tags/tag24.xml><?xml version="1.0" encoding="utf-8"?>
<p:tagLst xmlns:a="http://schemas.openxmlformats.org/drawingml/2006/main" xmlns:r="http://schemas.openxmlformats.org/officeDocument/2006/relationships" xmlns:p="http://schemas.openxmlformats.org/presentationml/2006/main">
  <p:tag name="AS_UNIQUEID" val="97"/>
</p:tagLst>
</file>

<file path=ppt/tags/tag240.xml><?xml version="1.0" encoding="utf-8"?>
<p:tagLst xmlns:a="http://schemas.openxmlformats.org/drawingml/2006/main" xmlns:r="http://schemas.openxmlformats.org/officeDocument/2006/relationships" xmlns:p="http://schemas.openxmlformats.org/presentationml/2006/main">
  <p:tag name="AS_UNIQUEID" val="66"/>
</p:tagLst>
</file>

<file path=ppt/tags/tag241.xml><?xml version="1.0" encoding="utf-8"?>
<p:tagLst xmlns:a="http://schemas.openxmlformats.org/drawingml/2006/main" xmlns:r="http://schemas.openxmlformats.org/officeDocument/2006/relationships" xmlns:p="http://schemas.openxmlformats.org/presentationml/2006/main">
  <p:tag name="AS_UNIQUEID" val="67"/>
</p:tagLst>
</file>

<file path=ppt/tags/tag242.xml><?xml version="1.0" encoding="utf-8"?>
<p:tagLst xmlns:a="http://schemas.openxmlformats.org/drawingml/2006/main" xmlns:r="http://schemas.openxmlformats.org/officeDocument/2006/relationships" xmlns:p="http://schemas.openxmlformats.org/presentationml/2006/main">
  <p:tag name="AS_UNIQUEID" val="68"/>
</p:tagLst>
</file>

<file path=ppt/tags/tag243.xml><?xml version="1.0" encoding="utf-8"?>
<p:tagLst xmlns:a="http://schemas.openxmlformats.org/drawingml/2006/main" xmlns:r="http://schemas.openxmlformats.org/officeDocument/2006/relationships" xmlns:p="http://schemas.openxmlformats.org/presentationml/2006/main">
  <p:tag name="AS_UNIQUEID" val="69"/>
</p:tagLst>
</file>

<file path=ppt/tags/tag25.xml><?xml version="1.0" encoding="utf-8"?>
<p:tagLst xmlns:a="http://schemas.openxmlformats.org/drawingml/2006/main" xmlns:r="http://schemas.openxmlformats.org/officeDocument/2006/relationships" xmlns:p="http://schemas.openxmlformats.org/presentationml/2006/main">
  <p:tag name="AS_UNIQUEID" val="98"/>
</p:tagLst>
</file>

<file path=ppt/tags/tag26.xml><?xml version="1.0" encoding="utf-8"?>
<p:tagLst xmlns:a="http://schemas.openxmlformats.org/drawingml/2006/main" xmlns:r="http://schemas.openxmlformats.org/officeDocument/2006/relationships" xmlns:p="http://schemas.openxmlformats.org/presentationml/2006/main">
  <p:tag name="AS_UNIQUEID" val="99"/>
</p:tagLst>
</file>

<file path=ppt/tags/tag27.xml><?xml version="1.0" encoding="utf-8"?>
<p:tagLst xmlns:a="http://schemas.openxmlformats.org/drawingml/2006/main" xmlns:r="http://schemas.openxmlformats.org/officeDocument/2006/relationships" xmlns:p="http://schemas.openxmlformats.org/presentationml/2006/main">
  <p:tag name="AS_UNIQUEID" val="100"/>
</p:tagLst>
</file>

<file path=ppt/tags/tag28.xml><?xml version="1.0" encoding="utf-8"?>
<p:tagLst xmlns:a="http://schemas.openxmlformats.org/drawingml/2006/main" xmlns:r="http://schemas.openxmlformats.org/officeDocument/2006/relationships" xmlns:p="http://schemas.openxmlformats.org/presentationml/2006/main">
  <p:tag name="AS_UNIQUEID" val="102"/>
</p:tagLst>
</file>

<file path=ppt/tags/tag29.xml><?xml version="1.0" encoding="utf-8"?>
<p:tagLst xmlns:a="http://schemas.openxmlformats.org/drawingml/2006/main" xmlns:r="http://schemas.openxmlformats.org/officeDocument/2006/relationships" xmlns:p="http://schemas.openxmlformats.org/presentationml/2006/main">
  <p:tag name="AS_UNIQUEID" val="103"/>
</p:tagLst>
</file>

<file path=ppt/tags/tag3.xml><?xml version="1.0" encoding="utf-8"?>
<p:tagLst xmlns:a="http://schemas.openxmlformats.org/drawingml/2006/main" xmlns:r="http://schemas.openxmlformats.org/officeDocument/2006/relationships" xmlns:p="http://schemas.openxmlformats.org/presentationml/2006/main">
  <p:tag name="AS_UNIQUEID" val="72"/>
</p:tagLst>
</file>

<file path=ppt/tags/tag30.xml><?xml version="1.0" encoding="utf-8"?>
<p:tagLst xmlns:a="http://schemas.openxmlformats.org/drawingml/2006/main" xmlns:r="http://schemas.openxmlformats.org/officeDocument/2006/relationships" xmlns:p="http://schemas.openxmlformats.org/presentationml/2006/main">
  <p:tag name="AS_UNIQUEID" val="104"/>
</p:tagLst>
</file>

<file path=ppt/tags/tag31.xml><?xml version="1.0" encoding="utf-8"?>
<p:tagLst xmlns:a="http://schemas.openxmlformats.org/drawingml/2006/main" xmlns:r="http://schemas.openxmlformats.org/officeDocument/2006/relationships" xmlns:p="http://schemas.openxmlformats.org/presentationml/2006/main">
  <p:tag name="AS_UNIQUEID" val="105"/>
</p:tagLst>
</file>

<file path=ppt/tags/tag32.xml><?xml version="1.0" encoding="utf-8"?>
<p:tagLst xmlns:a="http://schemas.openxmlformats.org/drawingml/2006/main" xmlns:r="http://schemas.openxmlformats.org/officeDocument/2006/relationships" xmlns:p="http://schemas.openxmlformats.org/presentationml/2006/main">
  <p:tag name="AS_UNIQUEID" val="107"/>
</p:tagLst>
</file>

<file path=ppt/tags/tag33.xml><?xml version="1.0" encoding="utf-8"?>
<p:tagLst xmlns:a="http://schemas.openxmlformats.org/drawingml/2006/main" xmlns:r="http://schemas.openxmlformats.org/officeDocument/2006/relationships" xmlns:p="http://schemas.openxmlformats.org/presentationml/2006/main">
  <p:tag name="AS_UNIQUEID" val="108"/>
</p:tagLst>
</file>

<file path=ppt/tags/tag34.xml><?xml version="1.0" encoding="utf-8"?>
<p:tagLst xmlns:a="http://schemas.openxmlformats.org/drawingml/2006/main" xmlns:r="http://schemas.openxmlformats.org/officeDocument/2006/relationships" xmlns:p="http://schemas.openxmlformats.org/presentationml/2006/main">
  <p:tag name="AS_UNIQUEID" val="109"/>
</p:tagLst>
</file>

<file path=ppt/tags/tag35.xml><?xml version="1.0" encoding="utf-8"?>
<p:tagLst xmlns:a="http://schemas.openxmlformats.org/drawingml/2006/main" xmlns:r="http://schemas.openxmlformats.org/officeDocument/2006/relationships" xmlns:p="http://schemas.openxmlformats.org/presentationml/2006/main">
  <p:tag name="AS_UNIQUEID" val="111"/>
</p:tagLst>
</file>

<file path=ppt/tags/tag36.xml><?xml version="1.0" encoding="utf-8"?>
<p:tagLst xmlns:a="http://schemas.openxmlformats.org/drawingml/2006/main" xmlns:r="http://schemas.openxmlformats.org/officeDocument/2006/relationships" xmlns:p="http://schemas.openxmlformats.org/presentationml/2006/main">
  <p:tag name="AS_UNIQUEID" val="112"/>
</p:tagLst>
</file>

<file path=ppt/tags/tag37.xml><?xml version="1.0" encoding="utf-8"?>
<p:tagLst xmlns:a="http://schemas.openxmlformats.org/drawingml/2006/main" xmlns:r="http://schemas.openxmlformats.org/officeDocument/2006/relationships" xmlns:p="http://schemas.openxmlformats.org/presentationml/2006/main">
  <p:tag name="AS_UNIQUEID" val="113"/>
</p:tagLst>
</file>

<file path=ppt/tags/tag38.xml><?xml version="1.0" encoding="utf-8"?>
<p:tagLst xmlns:a="http://schemas.openxmlformats.org/drawingml/2006/main" xmlns:r="http://schemas.openxmlformats.org/officeDocument/2006/relationships" xmlns:p="http://schemas.openxmlformats.org/presentationml/2006/main">
  <p:tag name="AS_UNIQUEID" val="114"/>
</p:tagLst>
</file>

<file path=ppt/tags/tag39.xml><?xml version="1.0" encoding="utf-8"?>
<p:tagLst xmlns:a="http://schemas.openxmlformats.org/drawingml/2006/main" xmlns:r="http://schemas.openxmlformats.org/officeDocument/2006/relationships" xmlns:p="http://schemas.openxmlformats.org/presentationml/2006/main">
  <p:tag name="AS_UNIQUEID" val="115"/>
</p:tagLst>
</file>

<file path=ppt/tags/tag4.xml><?xml version="1.0" encoding="utf-8"?>
<p:tagLst xmlns:a="http://schemas.openxmlformats.org/drawingml/2006/main" xmlns:r="http://schemas.openxmlformats.org/officeDocument/2006/relationships" xmlns:p="http://schemas.openxmlformats.org/presentationml/2006/main">
  <p:tag name="AS_UNIQUEID" val="74"/>
</p:tagLst>
</file>

<file path=ppt/tags/tag40.xml><?xml version="1.0" encoding="utf-8"?>
<p:tagLst xmlns:a="http://schemas.openxmlformats.org/drawingml/2006/main" xmlns:r="http://schemas.openxmlformats.org/officeDocument/2006/relationships" xmlns:p="http://schemas.openxmlformats.org/presentationml/2006/main">
  <p:tag name="AS_UNIQUEID" val="116"/>
</p:tagLst>
</file>

<file path=ppt/tags/tag41.xml><?xml version="1.0" encoding="utf-8"?>
<p:tagLst xmlns:a="http://schemas.openxmlformats.org/drawingml/2006/main" xmlns:r="http://schemas.openxmlformats.org/officeDocument/2006/relationships" xmlns:p="http://schemas.openxmlformats.org/presentationml/2006/main">
  <p:tag name="AS_UNIQUEID" val="118"/>
</p:tagLst>
</file>

<file path=ppt/tags/tag42.xml><?xml version="1.0" encoding="utf-8"?>
<p:tagLst xmlns:a="http://schemas.openxmlformats.org/drawingml/2006/main" xmlns:r="http://schemas.openxmlformats.org/officeDocument/2006/relationships" xmlns:p="http://schemas.openxmlformats.org/presentationml/2006/main">
  <p:tag name="AS_UNIQUEID" val="119"/>
</p:tagLst>
</file>

<file path=ppt/tags/tag43.xml><?xml version="1.0" encoding="utf-8"?>
<p:tagLst xmlns:a="http://schemas.openxmlformats.org/drawingml/2006/main" xmlns:r="http://schemas.openxmlformats.org/officeDocument/2006/relationships" xmlns:p="http://schemas.openxmlformats.org/presentationml/2006/main">
  <p:tag name="AS_UNIQUEID" val="120"/>
</p:tagLst>
</file>

<file path=ppt/tags/tag44.xml><?xml version="1.0" encoding="utf-8"?>
<p:tagLst xmlns:a="http://schemas.openxmlformats.org/drawingml/2006/main" xmlns:r="http://schemas.openxmlformats.org/officeDocument/2006/relationships" xmlns:p="http://schemas.openxmlformats.org/presentationml/2006/main">
  <p:tag name="AS_UNIQUEID" val="121"/>
</p:tagLst>
</file>

<file path=ppt/tags/tag45.xml><?xml version="1.0" encoding="utf-8"?>
<p:tagLst xmlns:a="http://schemas.openxmlformats.org/drawingml/2006/main" xmlns:r="http://schemas.openxmlformats.org/officeDocument/2006/relationships" xmlns:p="http://schemas.openxmlformats.org/presentationml/2006/main">
  <p:tag name="AS_UNIQUEID" val="122"/>
</p:tagLst>
</file>

<file path=ppt/tags/tag46.xml><?xml version="1.0" encoding="utf-8"?>
<p:tagLst xmlns:a="http://schemas.openxmlformats.org/drawingml/2006/main" xmlns:r="http://schemas.openxmlformats.org/officeDocument/2006/relationships" xmlns:p="http://schemas.openxmlformats.org/presentationml/2006/main">
  <p:tag name="AS_UNIQUEID" val="123"/>
</p:tagLst>
</file>

<file path=ppt/tags/tag47.xml><?xml version="1.0" encoding="utf-8"?>
<p:tagLst xmlns:a="http://schemas.openxmlformats.org/drawingml/2006/main" xmlns:r="http://schemas.openxmlformats.org/officeDocument/2006/relationships" xmlns:p="http://schemas.openxmlformats.org/presentationml/2006/main">
  <p:tag name="AS_UNIQUEID" val="125"/>
</p:tagLst>
</file>

<file path=ppt/tags/tag48.xml><?xml version="1.0" encoding="utf-8"?>
<p:tagLst xmlns:a="http://schemas.openxmlformats.org/drawingml/2006/main" xmlns:r="http://schemas.openxmlformats.org/officeDocument/2006/relationships" xmlns:p="http://schemas.openxmlformats.org/presentationml/2006/main">
  <p:tag name="AS_UNIQUEID" val="126"/>
</p:tagLst>
</file>

<file path=ppt/tags/tag49.xml><?xml version="1.0" encoding="utf-8"?>
<p:tagLst xmlns:a="http://schemas.openxmlformats.org/drawingml/2006/main" xmlns:r="http://schemas.openxmlformats.org/officeDocument/2006/relationships" xmlns:p="http://schemas.openxmlformats.org/presentationml/2006/main">
  <p:tag name="AS_UNIQUEID" val="127"/>
</p:tagLst>
</file>

<file path=ppt/tags/tag5.xml><?xml version="1.0" encoding="utf-8"?>
<p:tagLst xmlns:a="http://schemas.openxmlformats.org/drawingml/2006/main" xmlns:r="http://schemas.openxmlformats.org/officeDocument/2006/relationships" xmlns:p="http://schemas.openxmlformats.org/presentationml/2006/main">
  <p:tag name="AS_UNIQUEID" val="75"/>
</p:tagLst>
</file>

<file path=ppt/tags/tag50.xml><?xml version="1.0" encoding="utf-8"?>
<p:tagLst xmlns:a="http://schemas.openxmlformats.org/drawingml/2006/main" xmlns:r="http://schemas.openxmlformats.org/officeDocument/2006/relationships" xmlns:p="http://schemas.openxmlformats.org/presentationml/2006/main">
  <p:tag name="AS_UNIQUEID" val="128"/>
</p:tagLst>
</file>

<file path=ppt/tags/tag51.xml><?xml version="1.0" encoding="utf-8"?>
<p:tagLst xmlns:a="http://schemas.openxmlformats.org/drawingml/2006/main" xmlns:r="http://schemas.openxmlformats.org/officeDocument/2006/relationships" xmlns:p="http://schemas.openxmlformats.org/presentationml/2006/main">
  <p:tag name="AS_UNIQUEID" val="129"/>
</p:tagLst>
</file>

<file path=ppt/tags/tag52.xml><?xml version="1.0" encoding="utf-8"?>
<p:tagLst xmlns:a="http://schemas.openxmlformats.org/drawingml/2006/main" xmlns:r="http://schemas.openxmlformats.org/officeDocument/2006/relationships" xmlns:p="http://schemas.openxmlformats.org/presentationml/2006/main">
  <p:tag name="AS_UNIQUEID" val="131"/>
</p:tagLst>
</file>

<file path=ppt/tags/tag53.xml><?xml version="1.0" encoding="utf-8"?>
<p:tagLst xmlns:a="http://schemas.openxmlformats.org/drawingml/2006/main" xmlns:r="http://schemas.openxmlformats.org/officeDocument/2006/relationships" xmlns:p="http://schemas.openxmlformats.org/presentationml/2006/main">
  <p:tag name="AS_UNIQUEID" val="132"/>
</p:tagLst>
</file>

<file path=ppt/tags/tag54.xml><?xml version="1.0" encoding="utf-8"?>
<p:tagLst xmlns:a="http://schemas.openxmlformats.org/drawingml/2006/main" xmlns:r="http://schemas.openxmlformats.org/officeDocument/2006/relationships" xmlns:p="http://schemas.openxmlformats.org/presentationml/2006/main">
  <p:tag name="AS_UNIQUEID" val="133"/>
</p:tagLst>
</file>

<file path=ppt/tags/tag55.xml><?xml version="1.0" encoding="utf-8"?>
<p:tagLst xmlns:a="http://schemas.openxmlformats.org/drawingml/2006/main" xmlns:r="http://schemas.openxmlformats.org/officeDocument/2006/relationships" xmlns:p="http://schemas.openxmlformats.org/presentationml/2006/main">
  <p:tag name="AS_UNIQUEID" val="134"/>
</p:tagLst>
</file>

<file path=ppt/tags/tag56.xml><?xml version="1.0" encoding="utf-8"?>
<p:tagLst xmlns:a="http://schemas.openxmlformats.org/drawingml/2006/main" xmlns:r="http://schemas.openxmlformats.org/officeDocument/2006/relationships" xmlns:p="http://schemas.openxmlformats.org/presentationml/2006/main">
  <p:tag name="AS_UNIQUEID" val="135"/>
</p:tagLst>
</file>

<file path=ppt/tags/tag57.xml><?xml version="1.0" encoding="utf-8"?>
<p:tagLst xmlns:a="http://schemas.openxmlformats.org/drawingml/2006/main" xmlns:r="http://schemas.openxmlformats.org/officeDocument/2006/relationships" xmlns:p="http://schemas.openxmlformats.org/presentationml/2006/main">
  <p:tag name="AS_UNIQUEID" val="138"/>
</p:tagLst>
</file>

<file path=ppt/tags/tag58.xml><?xml version="1.0" encoding="utf-8"?>
<p:tagLst xmlns:a="http://schemas.openxmlformats.org/drawingml/2006/main" xmlns:r="http://schemas.openxmlformats.org/officeDocument/2006/relationships" xmlns:p="http://schemas.openxmlformats.org/presentationml/2006/main">
  <p:tag name="AS_UNIQUEID" val="139"/>
</p:tagLst>
</file>

<file path=ppt/tags/tag59.xml><?xml version="1.0" encoding="utf-8"?>
<p:tagLst xmlns:a="http://schemas.openxmlformats.org/drawingml/2006/main" xmlns:r="http://schemas.openxmlformats.org/officeDocument/2006/relationships" xmlns:p="http://schemas.openxmlformats.org/presentationml/2006/main">
  <p:tag name="AS_UNIQUEID" val="140"/>
</p:tagLst>
</file>

<file path=ppt/tags/tag6.xml><?xml version="1.0" encoding="utf-8"?>
<p:tagLst xmlns:a="http://schemas.openxmlformats.org/drawingml/2006/main" xmlns:r="http://schemas.openxmlformats.org/officeDocument/2006/relationships" xmlns:p="http://schemas.openxmlformats.org/presentationml/2006/main">
  <p:tag name="AS_UNIQUEID" val="76"/>
</p:tagLst>
</file>

<file path=ppt/tags/tag60.xml><?xml version="1.0" encoding="utf-8"?>
<p:tagLst xmlns:a="http://schemas.openxmlformats.org/drawingml/2006/main" xmlns:r="http://schemas.openxmlformats.org/officeDocument/2006/relationships" xmlns:p="http://schemas.openxmlformats.org/presentationml/2006/main">
  <p:tag name="AS_UNIQUEID" val="141"/>
</p:tagLst>
</file>

<file path=ppt/tags/tag61.xml><?xml version="1.0" encoding="utf-8"?>
<p:tagLst xmlns:a="http://schemas.openxmlformats.org/drawingml/2006/main" xmlns:r="http://schemas.openxmlformats.org/officeDocument/2006/relationships" xmlns:p="http://schemas.openxmlformats.org/presentationml/2006/main">
  <p:tag name="AS_UNIQUEID" val="142"/>
</p:tagLst>
</file>

<file path=ppt/tags/tag62.xml><?xml version="1.0" encoding="utf-8"?>
<p:tagLst xmlns:a="http://schemas.openxmlformats.org/drawingml/2006/main" xmlns:r="http://schemas.openxmlformats.org/officeDocument/2006/relationships" xmlns:p="http://schemas.openxmlformats.org/presentationml/2006/main">
  <p:tag name="AS_UNIQUEID" val="143"/>
</p:tagLst>
</file>

<file path=ppt/tags/tag63.xml><?xml version="1.0" encoding="utf-8"?>
<p:tagLst xmlns:a="http://schemas.openxmlformats.org/drawingml/2006/main" xmlns:r="http://schemas.openxmlformats.org/officeDocument/2006/relationships" xmlns:p="http://schemas.openxmlformats.org/presentationml/2006/main">
  <p:tag name="AS_UNIQUEID" val="145"/>
</p:tagLst>
</file>

<file path=ppt/tags/tag64.xml><?xml version="1.0" encoding="utf-8"?>
<p:tagLst xmlns:a="http://schemas.openxmlformats.org/drawingml/2006/main" xmlns:r="http://schemas.openxmlformats.org/officeDocument/2006/relationships" xmlns:p="http://schemas.openxmlformats.org/presentationml/2006/main">
  <p:tag name="AS_UNIQUEID" val="146"/>
</p:tagLst>
</file>

<file path=ppt/tags/tag65.xml><?xml version="1.0" encoding="utf-8"?>
<p:tagLst xmlns:a="http://schemas.openxmlformats.org/drawingml/2006/main" xmlns:r="http://schemas.openxmlformats.org/officeDocument/2006/relationships" xmlns:p="http://schemas.openxmlformats.org/presentationml/2006/main">
  <p:tag name="AS_UNIQUEID" val="147"/>
</p:tagLst>
</file>

<file path=ppt/tags/tag66.xml><?xml version="1.0" encoding="utf-8"?>
<p:tagLst xmlns:a="http://schemas.openxmlformats.org/drawingml/2006/main" xmlns:r="http://schemas.openxmlformats.org/officeDocument/2006/relationships" xmlns:p="http://schemas.openxmlformats.org/presentationml/2006/main">
  <p:tag name="AS_UNIQUEID" val="148"/>
</p:tagLst>
</file>

<file path=ppt/tags/tag67.xml><?xml version="1.0" encoding="utf-8"?>
<p:tagLst xmlns:a="http://schemas.openxmlformats.org/drawingml/2006/main" xmlns:r="http://schemas.openxmlformats.org/officeDocument/2006/relationships" xmlns:p="http://schemas.openxmlformats.org/presentationml/2006/main">
  <p:tag name="AS_UNIQUEID" val="149"/>
</p:tagLst>
</file>

<file path=ppt/tags/tag68.xml><?xml version="1.0" encoding="utf-8"?>
<p:tagLst xmlns:a="http://schemas.openxmlformats.org/drawingml/2006/main" xmlns:r="http://schemas.openxmlformats.org/officeDocument/2006/relationships" xmlns:p="http://schemas.openxmlformats.org/presentationml/2006/main">
  <p:tag name="AS_UNIQUEID" val="150"/>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7.xml><?xml version="1.0" encoding="utf-8"?>
<p:tagLst xmlns:a="http://schemas.openxmlformats.org/drawingml/2006/main" xmlns:r="http://schemas.openxmlformats.org/officeDocument/2006/relationships" xmlns:p="http://schemas.openxmlformats.org/presentationml/2006/main">
  <p:tag name="AS_UNIQUEID" val="77"/>
</p:tagLst>
</file>

<file path=ppt/tags/tag70.xml><?xml version="1.0" encoding="utf-8"?>
<p:tagLst xmlns:a="http://schemas.openxmlformats.org/drawingml/2006/main" xmlns:r="http://schemas.openxmlformats.org/officeDocument/2006/relationships" xmlns:p="http://schemas.openxmlformats.org/presentationml/2006/main">
  <p:tag name="AS_UNIQUEID" val="171"/>
</p:tagLst>
</file>

<file path=ppt/tags/tag71.xml><?xml version="1.0" encoding="utf-8"?>
<p:tagLst xmlns:a="http://schemas.openxmlformats.org/drawingml/2006/main" xmlns:r="http://schemas.openxmlformats.org/officeDocument/2006/relationships" xmlns:p="http://schemas.openxmlformats.org/presentationml/2006/main">
  <p:tag name="AS_UNIQUEID" val="172"/>
</p:tagLst>
</file>

<file path=ppt/tags/tag72.xml><?xml version="1.0" encoding="utf-8"?>
<p:tagLst xmlns:a="http://schemas.openxmlformats.org/drawingml/2006/main" xmlns:r="http://schemas.openxmlformats.org/officeDocument/2006/relationships" xmlns:p="http://schemas.openxmlformats.org/presentationml/2006/main">
  <p:tag name="AS_UNIQUEID" val="173"/>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74.xml><?xml version="1.0" encoding="utf-8"?>
<p:tagLst xmlns:a="http://schemas.openxmlformats.org/drawingml/2006/main" xmlns:r="http://schemas.openxmlformats.org/officeDocument/2006/relationships" xmlns:p="http://schemas.openxmlformats.org/presentationml/2006/main">
  <p:tag name="AS_UNIQUEID" val="266"/>
</p:tagLst>
</file>

<file path=ppt/tags/tag75.xml><?xml version="1.0" encoding="utf-8"?>
<p:tagLst xmlns:a="http://schemas.openxmlformats.org/drawingml/2006/main" xmlns:r="http://schemas.openxmlformats.org/officeDocument/2006/relationships" xmlns:p="http://schemas.openxmlformats.org/presentationml/2006/main">
  <p:tag name="AS_UNIQUEID" val="267"/>
</p:tagLst>
</file>

<file path=ppt/tags/tag76.xml><?xml version="1.0" encoding="utf-8"?>
<p:tagLst xmlns:a="http://schemas.openxmlformats.org/drawingml/2006/main" xmlns:r="http://schemas.openxmlformats.org/officeDocument/2006/relationships" xmlns:p="http://schemas.openxmlformats.org/presentationml/2006/main">
  <p:tag name="AS_UNIQUEID" val="268"/>
</p:tagLst>
</file>

<file path=ppt/tags/tag77.xml><?xml version="1.0" encoding="utf-8"?>
<p:tagLst xmlns:a="http://schemas.openxmlformats.org/drawingml/2006/main" xmlns:r="http://schemas.openxmlformats.org/officeDocument/2006/relationships" xmlns:p="http://schemas.openxmlformats.org/presentationml/2006/main">
  <p:tag name="AS_UNIQUEID" val="269"/>
</p:tagLst>
</file>

<file path=ppt/tags/tag78.xml><?xml version="1.0" encoding="utf-8"?>
<p:tagLst xmlns:a="http://schemas.openxmlformats.org/drawingml/2006/main" xmlns:r="http://schemas.openxmlformats.org/officeDocument/2006/relationships" xmlns:p="http://schemas.openxmlformats.org/presentationml/2006/main">
  <p:tag name="AS_UNIQUEID" val="270"/>
</p:tagLst>
</file>

<file path=ppt/tags/tag79.xml><?xml version="1.0" encoding="utf-8"?>
<p:tagLst xmlns:a="http://schemas.openxmlformats.org/drawingml/2006/main" xmlns:r="http://schemas.openxmlformats.org/officeDocument/2006/relationships" xmlns:p="http://schemas.openxmlformats.org/presentationml/2006/main">
  <p:tag name="AS_UNIQUEID" val="271"/>
</p:tagLst>
</file>

<file path=ppt/tags/tag8.xml><?xml version="1.0" encoding="utf-8"?>
<p:tagLst xmlns:a="http://schemas.openxmlformats.org/drawingml/2006/main" xmlns:r="http://schemas.openxmlformats.org/officeDocument/2006/relationships" xmlns:p="http://schemas.openxmlformats.org/presentationml/2006/main">
  <p:tag name="AS_UNIQUEID" val="78"/>
</p:tagLst>
</file>

<file path=ppt/tags/tag80.xml><?xml version="1.0" encoding="utf-8"?>
<p:tagLst xmlns:a="http://schemas.openxmlformats.org/drawingml/2006/main" xmlns:r="http://schemas.openxmlformats.org/officeDocument/2006/relationships" xmlns:p="http://schemas.openxmlformats.org/presentationml/2006/main">
  <p:tag name="AS_UNIQUEID" val="272"/>
</p:tagLst>
</file>

<file path=ppt/tags/tag81.xml><?xml version="1.0" encoding="utf-8"?>
<p:tagLst xmlns:a="http://schemas.openxmlformats.org/drawingml/2006/main" xmlns:r="http://schemas.openxmlformats.org/officeDocument/2006/relationships" xmlns:p="http://schemas.openxmlformats.org/presentationml/2006/main">
  <p:tag name="AS_UNIQUEID" val="273"/>
</p:tagLst>
</file>

<file path=ppt/tags/tag82.xml><?xml version="1.0" encoding="utf-8"?>
<p:tagLst xmlns:a="http://schemas.openxmlformats.org/drawingml/2006/main" xmlns:r="http://schemas.openxmlformats.org/officeDocument/2006/relationships" xmlns:p="http://schemas.openxmlformats.org/presentationml/2006/main">
  <p:tag name="AS_UNIQUEID" val="274"/>
</p:tagLst>
</file>

<file path=ppt/tags/tag83.xml><?xml version="1.0" encoding="utf-8"?>
<p:tagLst xmlns:a="http://schemas.openxmlformats.org/drawingml/2006/main" xmlns:r="http://schemas.openxmlformats.org/officeDocument/2006/relationships" xmlns:p="http://schemas.openxmlformats.org/presentationml/2006/main">
  <p:tag name="AS_UNIQUEID" val="275"/>
</p:tagLst>
</file>

<file path=ppt/tags/tag84.xml><?xml version="1.0" encoding="utf-8"?>
<p:tagLst xmlns:a="http://schemas.openxmlformats.org/drawingml/2006/main" xmlns:r="http://schemas.openxmlformats.org/officeDocument/2006/relationships" xmlns:p="http://schemas.openxmlformats.org/presentationml/2006/main">
  <p:tag name="AS_UNIQUEID" val="276"/>
</p:tagLst>
</file>

<file path=ppt/tags/tag85.xml><?xml version="1.0" encoding="utf-8"?>
<p:tagLst xmlns:a="http://schemas.openxmlformats.org/drawingml/2006/main" xmlns:r="http://schemas.openxmlformats.org/officeDocument/2006/relationships" xmlns:p="http://schemas.openxmlformats.org/presentationml/2006/main">
  <p:tag name="AS_UNIQUEID" val="277"/>
</p:tagLst>
</file>

<file path=ppt/tags/tag86.xml><?xml version="1.0" encoding="utf-8"?>
<p:tagLst xmlns:a="http://schemas.openxmlformats.org/drawingml/2006/main" xmlns:r="http://schemas.openxmlformats.org/officeDocument/2006/relationships" xmlns:p="http://schemas.openxmlformats.org/presentationml/2006/main">
  <p:tag name="AS_UNIQUEID" val="278"/>
</p:tagLst>
</file>

<file path=ppt/tags/tag8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88.xml><?xml version="1.0" encoding="utf-8"?>
<p:tagLst xmlns:a="http://schemas.openxmlformats.org/drawingml/2006/main" xmlns:r="http://schemas.openxmlformats.org/officeDocument/2006/relationships" xmlns:p="http://schemas.openxmlformats.org/presentationml/2006/main">
  <p:tag name="AS_UNIQUEID" val="181"/>
</p:tagLst>
</file>

<file path=ppt/tags/tag89.xml><?xml version="1.0" encoding="utf-8"?>
<p:tagLst xmlns:a="http://schemas.openxmlformats.org/drawingml/2006/main" xmlns:r="http://schemas.openxmlformats.org/officeDocument/2006/relationships" xmlns:p="http://schemas.openxmlformats.org/presentationml/2006/main">
  <p:tag name="AS_UNIQUEID" val="182"/>
</p:tagLst>
</file>

<file path=ppt/tags/tag9.xml><?xml version="1.0" encoding="utf-8"?>
<p:tagLst xmlns:a="http://schemas.openxmlformats.org/drawingml/2006/main" xmlns:r="http://schemas.openxmlformats.org/officeDocument/2006/relationships" xmlns:p="http://schemas.openxmlformats.org/presentationml/2006/main">
  <p:tag name="AS_UNIQUEID" val="80"/>
</p:tagLst>
</file>

<file path=ppt/tags/tag90.xml><?xml version="1.0" encoding="utf-8"?>
<p:tagLst xmlns:a="http://schemas.openxmlformats.org/drawingml/2006/main" xmlns:r="http://schemas.openxmlformats.org/officeDocument/2006/relationships" xmlns:p="http://schemas.openxmlformats.org/presentationml/2006/main">
  <p:tag name="AS_UNIQUEID" val="183"/>
</p:tagLst>
</file>

<file path=ppt/tags/tag91.xml><?xml version="1.0" encoding="utf-8"?>
<p:tagLst xmlns:a="http://schemas.openxmlformats.org/drawingml/2006/main" xmlns:r="http://schemas.openxmlformats.org/officeDocument/2006/relationships" xmlns:p="http://schemas.openxmlformats.org/presentationml/2006/main">
  <p:tag name="AS_UNIQUEID" val="184"/>
</p:tagLst>
</file>

<file path=ppt/tags/tag92.xml><?xml version="1.0" encoding="utf-8"?>
<p:tagLst xmlns:a="http://schemas.openxmlformats.org/drawingml/2006/main" xmlns:r="http://schemas.openxmlformats.org/officeDocument/2006/relationships" xmlns:p="http://schemas.openxmlformats.org/presentationml/2006/main">
  <p:tag name="AS_UNIQUEID" val="185"/>
</p:tagLst>
</file>

<file path=ppt/tags/tag9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9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basetag"/>
  <p:tag name="KSO_WM_TEMPLATE_INDEX" val="20163675"/>
</p:tagLst>
</file>

<file path=ppt/tags/tag95.xml><?xml version="1.0" encoding="utf-8"?>
<p:tagLst xmlns:a="http://schemas.openxmlformats.org/drawingml/2006/main" xmlns:r="http://schemas.openxmlformats.org/officeDocument/2006/relationships" xmlns:p="http://schemas.openxmlformats.org/presentationml/2006/main">
  <p:tag name="AS_UNIQUEID" val="203"/>
</p:tagLst>
</file>

<file path=ppt/tags/tag96.xml><?xml version="1.0" encoding="utf-8"?>
<p:tagLst xmlns:a="http://schemas.openxmlformats.org/drawingml/2006/main" xmlns:r="http://schemas.openxmlformats.org/officeDocument/2006/relationships" xmlns:p="http://schemas.openxmlformats.org/presentationml/2006/main">
  <p:tag name="AS_UNIQUEID" val="204"/>
</p:tagLst>
</file>

<file path=ppt/tags/tag97.xml><?xml version="1.0" encoding="utf-8"?>
<p:tagLst xmlns:a="http://schemas.openxmlformats.org/drawingml/2006/main" xmlns:r="http://schemas.openxmlformats.org/officeDocument/2006/relationships" xmlns:p="http://schemas.openxmlformats.org/presentationml/2006/main">
  <p:tag name="AS_UNIQUEID" val="205"/>
</p:tagLst>
</file>

<file path=ppt/tags/tag98.xml><?xml version="1.0" encoding="utf-8"?>
<p:tagLst xmlns:a="http://schemas.openxmlformats.org/drawingml/2006/main" xmlns:r="http://schemas.openxmlformats.org/officeDocument/2006/relationships" xmlns:p="http://schemas.openxmlformats.org/presentationml/2006/main">
  <p:tag name="AS_UNIQUEID" val="206"/>
</p:tagLst>
</file>

<file path=ppt/tags/tag99.xml><?xml version="1.0" encoding="utf-8"?>
<p:tagLst xmlns:a="http://schemas.openxmlformats.org/drawingml/2006/main" xmlns:r="http://schemas.openxmlformats.org/officeDocument/2006/relationships" xmlns:p="http://schemas.openxmlformats.org/presentationml/2006/main">
  <p:tag name="AS_UNIQUEID" val="207"/>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TotalTime>
  <Words>1307</Words>
  <Application>Microsoft Office PowerPoint</Application>
  <PresentationFormat>宽屏</PresentationFormat>
  <Paragraphs>107</Paragraphs>
  <Slides>29</Slides>
  <Notes>3</Notes>
  <HiddenSlides>0</HiddenSlides>
  <MMClips>2</MMClips>
  <ScaleCrop>false</ScaleCrop>
  <HeadingPairs>
    <vt:vector size="8" baseType="variant">
      <vt:variant>
        <vt:lpstr>已用的字体</vt:lpstr>
      </vt:variant>
      <vt:variant>
        <vt:i4>12</vt:i4>
      </vt:variant>
      <vt:variant>
        <vt:lpstr>主题</vt:lpstr>
      </vt:variant>
      <vt:variant>
        <vt:i4>1</vt:i4>
      </vt:variant>
      <vt:variant>
        <vt:lpstr>嵌入 OLE 服务器</vt:lpstr>
      </vt:variant>
      <vt:variant>
        <vt:i4>1</vt:i4>
      </vt:variant>
      <vt:variant>
        <vt:lpstr>幻灯片标题</vt:lpstr>
      </vt:variant>
      <vt:variant>
        <vt:i4>29</vt:i4>
      </vt:variant>
    </vt:vector>
  </HeadingPairs>
  <TitlesOfParts>
    <vt:vector size="43" baseType="lpstr">
      <vt:lpstr>等线</vt:lpstr>
      <vt:lpstr>等线 Light</vt:lpstr>
      <vt:lpstr>方正兰亭粗黑简体</vt:lpstr>
      <vt:lpstr>黑体</vt:lpstr>
      <vt:lpstr>华文隶书</vt:lpstr>
      <vt:lpstr>华文新魏</vt:lpstr>
      <vt:lpstr>楷体</vt:lpstr>
      <vt:lpstr>宋体</vt:lpstr>
      <vt:lpstr>微软雅黑</vt:lpstr>
      <vt:lpstr>Arial</vt:lpstr>
      <vt:lpstr>Calibri</vt:lpstr>
      <vt:lpstr>Wingdings</vt:lpstr>
      <vt:lpstr>Office 主题​​</vt:lpstr>
      <vt:lpstr>Package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zxxk</dc:creator>
  <cp:lastModifiedBy>admin</cp:lastModifiedBy>
  <cp:revision>20</cp:revision>
  <dcterms:created xsi:type="dcterms:W3CDTF">2019-11-14T02:50:00Z</dcterms:created>
  <dcterms:modified xsi:type="dcterms:W3CDTF">2020-09-14T01:07:07Z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2052-11.1.0.9999</vt:lpwstr>
  </property>
</Properties>
</file>

<file path=docProps/thumbnail.jpeg>
</file>